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3.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theme/theme4.xml" ContentType="application/vnd.openxmlformats-officedocument.theme+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5.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6.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theme/theme7.xml" ContentType="application/vnd.openxmlformats-officedocument.theme+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theme/theme8.xml" ContentType="application/vnd.openxmlformats-officedocument.theme+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4"/>
    <p:sldMasterId id="2147496607" r:id="rId5"/>
    <p:sldMasterId id="2147496617" r:id="rId6"/>
    <p:sldMasterId id="2147496642" r:id="rId7"/>
    <p:sldMasterId id="2147496687" r:id="rId8"/>
    <p:sldMasterId id="2147496703" r:id="rId9"/>
    <p:sldMasterId id="2147496731" r:id="rId10"/>
    <p:sldMasterId id="2147496763" r:id="rId11"/>
    <p:sldMasterId id="2147496795" r:id="rId12"/>
  </p:sldMasterIdLst>
  <p:notesMasterIdLst>
    <p:notesMasterId r:id="rId40"/>
  </p:notesMasterIdLst>
  <p:sldIdLst>
    <p:sldId id="256" r:id="rId13"/>
    <p:sldId id="2147480340" r:id="rId14"/>
    <p:sldId id="2147480322" r:id="rId15"/>
    <p:sldId id="2147480296" r:id="rId16"/>
    <p:sldId id="2147480323" r:id="rId17"/>
    <p:sldId id="2147479862" r:id="rId18"/>
    <p:sldId id="2147480324" r:id="rId19"/>
    <p:sldId id="2147480320" r:id="rId20"/>
    <p:sldId id="2147480321" r:id="rId21"/>
    <p:sldId id="2147480335" r:id="rId22"/>
    <p:sldId id="2147480332" r:id="rId23"/>
    <p:sldId id="2147480333" r:id="rId24"/>
    <p:sldId id="2147480325" r:id="rId25"/>
    <p:sldId id="2147480326" r:id="rId26"/>
    <p:sldId id="2147480336" r:id="rId27"/>
    <p:sldId id="2147480318" r:id="rId28"/>
    <p:sldId id="2147480317" r:id="rId29"/>
    <p:sldId id="2147480306" r:id="rId30"/>
    <p:sldId id="2147480298" r:id="rId31"/>
    <p:sldId id="2147480313" r:id="rId32"/>
    <p:sldId id="2147480300" r:id="rId33"/>
    <p:sldId id="2147480342" r:id="rId34"/>
    <p:sldId id="2147480308" r:id="rId35"/>
    <p:sldId id="2147480301" r:id="rId36"/>
    <p:sldId id="2147480343" r:id="rId37"/>
    <p:sldId id="2147480309" r:id="rId38"/>
    <p:sldId id="2147480337"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936" userDrawn="1">
          <p15:clr>
            <a:srgbClr val="A4A3A4"/>
          </p15:clr>
        </p15:guide>
        <p15:guide id="3" pos="5160" userDrawn="1">
          <p15:clr>
            <a:srgbClr val="A4A3A4"/>
          </p15:clr>
        </p15:guide>
        <p15:guide id="4" pos="4128" userDrawn="1">
          <p15:clr>
            <a:srgbClr val="A4A3A4"/>
          </p15:clr>
        </p15:guide>
        <p15:guide id="5" pos="5832" userDrawn="1">
          <p15:clr>
            <a:srgbClr val="A4A3A4"/>
          </p15:clr>
        </p15:guide>
        <p15:guide id="6" orient="horz" pos="216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16F102-EDD2-FC2D-5985-D6E0FFA811BC}" name="Prem Prakash" initials="PP" userId="S::premp@microsoft.com::27f0b4c6-e761-4514-b0bf-88499b6382dc" providerId="AD"/>
  <p188:author id="{6C24A113-CF62-F4F0-EFFB-2550FF511276}" name="Merna Nashed" initials="MN" userId="S::menashed@microsoft.com::e3496cc6-85d0-4fac-8212-1c303db1a104" providerId="AD"/>
  <p188:author id="{45E78731-3978-C39F-C608-679479D52024}" name="Mona Whalin" initials="MW" userId="S::mwhalin@microsoft.com::ce3e228f-e390-4386-a1ad-785ba5260eec" providerId="AD"/>
  <p188:author id="{C74A7E39-7D96-D02E-BA3B-CABD59177425}" name="Danielle Cass" initials="DC" userId="S::dcass@microsoft.com::b3d01de7-d526-4d22-be84-4a4e70424d40" providerId="AD"/>
  <p188:author id="{144B2148-8CC1-A9B8-1B9F-29F10D2EC6DD}" name="Sunita Kannan" initials="SK" userId="S::sukanna@microsoft.com::7cda3bf5-55a3-4c1d-8baa-3c8a311250cd" providerId="AD"/>
  <p188:author id="{89D7A14C-E336-7269-0D26-6038BA079AD8}" name="Priyanka Kulkarni" initials="PK" userId="S::priyak@microsoft.com::d432b6a4-64b7-4e2c-ba6a-7c84d69eca80" providerId="AD"/>
  <p188:author id="{6464AD53-AAB0-9F8C-1155-C343E826CA0B}" name="Trang Le" initials="TL" userId="S::tranl@microsoft.com::8758dcc2-b60a-484e-9321-4644950c55c0" providerId="AD"/>
  <p188:author id="{9D41155E-BC65-03B7-269A-31314610383C}" name="Dom Divakaruni" initials="DD" userId="S::dodivaka@microsoft.com::b5d8d1f0-8440-4681-a48c-1e76f900b53d" providerId="AD"/>
  <p188:author id="{D388F777-0E37-0E79-08DD-D51628293890}" name="Nick Brady" initials="NB" userId="S::nbrady@microsoft.com::c5ebbf5b-7fa8-4708-8603-3d0fd4ba4891" providerId="AD"/>
  <p188:author id="{3F411286-E603-AB71-E213-3A94E806B2C0}" name="Chris Hoder" initials="CH" userId="S::chrhoder@microsoft.com::47614fc7-d7f7-4748-9a16-83e3c06db642" providerId="AD"/>
  <p188:author id="{3C023C8F-4ED9-D316-5507-FD526227B21E}" name="Ashish Chauhan" initials="AC" userId="S::aschauhan@microsoft.com::ca61ee43-55a3-4ad0-b4f4-9ae4a1d71bb9" providerId="AD"/>
  <p188:author id="{65FCEB9C-CC83-C859-6DE5-3EB0F936902E}" name="Matt Sinclair" initials="MS" userId="S::masincla@microsoft.com::9cd43a6b-3ef9-4cae-8ec7-7e1ef0cd2883" providerId="AD"/>
  <p188:author id="{3325DEA2-1473-75E6-E444-4700A9ACB0B3}" name="Anand Raman" initials="AR" userId="S::aram@microsoft.com::0f1c445c-3849-4d47-be0a-4b255897d2e9" providerId="AD"/>
  <p188:author id="{050BE1A5-1058-FD48-870F-8DF653DB72B6}" name="Yabin Liu" initials="" userId="S::yabinl@microsoft.com::feaf7337-471c-44a3-b152-439abd87c933" providerId="AD"/>
  <p188:author id="{0BEA15AB-8A1F-9E07-024A-2B5AD4C9D619}" name="Mallory Monsma (she/her)" initials="MM(" userId="S::mamonsma@microsoft.com::8c4072d6-91ef-40a7-96da-10e060934994" providerId="AD"/>
  <p188:author id="{5952F5C0-B488-59B4-B9B8-3526B50A1E02}" name="Bob Breynaert" initials="BB" userId="S::bobbreynaert@microsoft.com::884940f4-5f28-45c7-8bd0-9ae5382acb19" providerId="AD"/>
  <p188:author id="{79C7C0D2-D8F1-CBD2-7F73-421F05B5F7EB}" name="Bharat Sandhu" initials="BS" userId="S::bhsandhu@microsoft.com::5ef86433-8272-420b-8f8d-62d8b9bf008c" providerId="AD"/>
  <p188:author id="{A14D23D5-18A5-7A63-F425-93C89C0E5EAC}" name="Dean Fulcer" initials="DF" userId="S::dfulcer@microsoft.com::7514acc9-46d7-4a50-baac-ef75370287ba" providerId="AD"/>
  <p188:author id="{4C8783D7-3115-75D0-B9BF-638586CB1DEB}" name="Xiaoying Guo" initials="XG" userId="S::xiaoying@microsoft.com::83caea43-bbd9-4652-92d0-1ca011b4d591" providerId="AD"/>
  <p188:author id="{C1405DDA-64CF-C71B-2B22-A6898B622F2B}" name="Tina Coll" initials="TC" userId="S::chcoll@microsoft.com::92099c59-ae42-4900-b35c-b4433b2113fd" providerId="AD"/>
  <p188:author id="{7EE59ADD-F36D-0391-FA57-76A97F21C0FC}" name="Marco Casalaina" initials="MC" userId="S::mcasalaina@microsoft.com::d0be9e50-3b22-41cf-8ab6-bd5b0e389e00" providerId="AD"/>
  <p188:author id="{39F7A9E0-2180-8542-F41B-A80E251D48DB}" name="Susan Blanchard" initials="SB" userId="Susan Blanchard" providerId="None"/>
  <p188:author id="{239836EF-1AB9-19FF-B637-F258D7C97C08}" name="Amit Bahree" initials="AB" userId="Amit Bahree"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8D7"/>
    <a:srgbClr val="262626"/>
    <a:srgbClr val="1E1E20"/>
    <a:srgbClr val="6F6F6F"/>
    <a:srgbClr val="FFFFFF"/>
    <a:srgbClr val="00188F"/>
    <a:srgbClr val="50E6FF"/>
    <a:srgbClr val="3FC37B"/>
    <a:srgbClr val="58EB35"/>
    <a:srgbClr val="D83B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38D68F3-594A-487B-8497-357544D345D4}" v="25" dt="2023-05-02T02:23:30.98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75" autoAdjust="0"/>
    <p:restoredTop sz="89915" autoAdjust="0"/>
  </p:normalViewPr>
  <p:slideViewPr>
    <p:cSldViewPr snapToGrid="0">
      <p:cViewPr varScale="1">
        <p:scale>
          <a:sx n="137" d="100"/>
          <a:sy n="137" d="100"/>
        </p:scale>
        <p:origin x="64" y="116"/>
      </p:cViewPr>
      <p:guideLst>
        <p:guide pos="3840"/>
        <p:guide pos="936"/>
        <p:guide pos="5160"/>
        <p:guide pos="4128"/>
        <p:guide pos="5832"/>
        <p:guide orient="horz" pos="2160"/>
      </p:guideLst>
    </p:cSldViewPr>
  </p:slideViewPr>
  <p:notesTextViewPr>
    <p:cViewPr>
      <p:scale>
        <a:sx n="1" d="1"/>
        <a:sy n="1" d="1"/>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viewProps" Target="viewProps.xml"/><Relationship Id="rId47"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notesMaster" Target="notesMasters/notesMaster1.xml"/><Relationship Id="rId45"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heme" Target="theme/theme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microsoft.com/office/2015/10/relationships/revisionInfo" Target="revisionInfo.xml"/><Relationship Id="rId20" Type="http://schemas.openxmlformats.org/officeDocument/2006/relationships/slide" Target="slides/slide8.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younsoo Kim" userId="8f7b4e5c-36c9-427b-9e07-29d1ebce3041" providerId="ADAL" clId="{C38D68F3-594A-487B-8497-357544D345D4}"/>
    <pc:docChg chg="undo redo custSel addSld delSld modSld">
      <pc:chgData name="Hyounsoo Kim" userId="8f7b4e5c-36c9-427b-9e07-29d1ebce3041" providerId="ADAL" clId="{C38D68F3-594A-487B-8497-357544D345D4}" dt="2023-05-02T02:23:26.626" v="106" actId="1076"/>
      <pc:docMkLst>
        <pc:docMk/>
      </pc:docMkLst>
      <pc:sldChg chg="add del">
        <pc:chgData name="Hyounsoo Kim" userId="8f7b4e5c-36c9-427b-9e07-29d1ebce3041" providerId="ADAL" clId="{C38D68F3-594A-487B-8497-357544D345D4}" dt="2023-05-02T02:12:12.478" v="1"/>
        <pc:sldMkLst>
          <pc:docMk/>
          <pc:sldMk cId="1812940684" sldId="2147480291"/>
        </pc:sldMkLst>
      </pc:sldChg>
      <pc:sldChg chg="addSp delSp modSp add mod modAnim">
        <pc:chgData name="Hyounsoo Kim" userId="8f7b4e5c-36c9-427b-9e07-29d1ebce3041" providerId="ADAL" clId="{C38D68F3-594A-487B-8497-357544D345D4}" dt="2023-05-02T02:23:26.626" v="106" actId="1076"/>
        <pc:sldMkLst>
          <pc:docMk/>
          <pc:sldMk cId="2852867016" sldId="2147480291"/>
        </pc:sldMkLst>
        <pc:spChg chg="add del">
          <ac:chgData name="Hyounsoo Kim" userId="8f7b4e5c-36c9-427b-9e07-29d1ebce3041" providerId="ADAL" clId="{C38D68F3-594A-487B-8497-357544D345D4}" dt="2023-05-02T02:15:26.074" v="17" actId="22"/>
          <ac:spMkLst>
            <pc:docMk/>
            <pc:sldMk cId="2852867016" sldId="2147480291"/>
            <ac:spMk id="7" creationId="{D0E8CE58-873E-8850-9744-A0F5FCC0573F}"/>
          </ac:spMkLst>
        </pc:spChg>
        <pc:spChg chg="add mod">
          <ac:chgData name="Hyounsoo Kim" userId="8f7b4e5c-36c9-427b-9e07-29d1ebce3041" providerId="ADAL" clId="{C38D68F3-594A-487B-8497-357544D345D4}" dt="2023-05-02T02:17:38.749" v="31" actId="571"/>
          <ac:spMkLst>
            <pc:docMk/>
            <pc:sldMk cId="2852867016" sldId="2147480291"/>
            <ac:spMk id="11" creationId="{15F73AAD-8B46-AA1B-5A9E-5A3D8942B41C}"/>
          </ac:spMkLst>
        </pc:spChg>
        <pc:spChg chg="add mod">
          <ac:chgData name="Hyounsoo Kim" userId="8f7b4e5c-36c9-427b-9e07-29d1ebce3041" providerId="ADAL" clId="{C38D68F3-594A-487B-8497-357544D345D4}" dt="2023-05-02T02:17:38.749" v="31" actId="571"/>
          <ac:spMkLst>
            <pc:docMk/>
            <pc:sldMk cId="2852867016" sldId="2147480291"/>
            <ac:spMk id="12" creationId="{F4AA6D58-CF49-48D1-D634-E7210FE3FD0B}"/>
          </ac:spMkLst>
        </pc:spChg>
        <pc:spChg chg="add del">
          <ac:chgData name="Hyounsoo Kim" userId="8f7b4e5c-36c9-427b-9e07-29d1ebce3041" providerId="ADAL" clId="{C38D68F3-594A-487B-8497-357544D345D4}" dt="2023-05-02T02:23:04.346" v="99" actId="22"/>
          <ac:spMkLst>
            <pc:docMk/>
            <pc:sldMk cId="2852867016" sldId="2147480291"/>
            <ac:spMk id="14" creationId="{6A4BB007-3AAC-574F-C702-8EE25B8509F6}"/>
          </ac:spMkLst>
        </pc:spChg>
        <pc:spChg chg="add mod">
          <ac:chgData name="Hyounsoo Kim" userId="8f7b4e5c-36c9-427b-9e07-29d1ebce3041" providerId="ADAL" clId="{C38D68F3-594A-487B-8497-357544D345D4}" dt="2023-05-02T02:23:23.793" v="105" actId="6549"/>
          <ac:spMkLst>
            <pc:docMk/>
            <pc:sldMk cId="2852867016" sldId="2147480291"/>
            <ac:spMk id="16" creationId="{64BA5D58-19C5-B0AC-D973-3AFD3EEA12A7}"/>
          </ac:spMkLst>
        </pc:spChg>
        <pc:spChg chg="mod">
          <ac:chgData name="Hyounsoo Kim" userId="8f7b4e5c-36c9-427b-9e07-29d1ebce3041" providerId="ADAL" clId="{C38D68F3-594A-487B-8497-357544D345D4}" dt="2023-05-02T02:23:26.626" v="106" actId="1076"/>
          <ac:spMkLst>
            <pc:docMk/>
            <pc:sldMk cId="2852867016" sldId="2147480291"/>
            <ac:spMk id="17" creationId="{8A33793A-7B85-8AC0-64EB-49FF516A9BCB}"/>
          </ac:spMkLst>
        </pc:spChg>
        <pc:spChg chg="mod">
          <ac:chgData name="Hyounsoo Kim" userId="8f7b4e5c-36c9-427b-9e07-29d1ebce3041" providerId="ADAL" clId="{C38D68F3-594A-487B-8497-357544D345D4}" dt="2023-05-02T02:17:26.113" v="30" actId="1076"/>
          <ac:spMkLst>
            <pc:docMk/>
            <pc:sldMk cId="2852867016" sldId="2147480291"/>
            <ac:spMk id="20" creationId="{66C4C01E-B367-0136-1B66-55D4E3C629A4}"/>
          </ac:spMkLst>
        </pc:spChg>
        <pc:spChg chg="mod">
          <ac:chgData name="Hyounsoo Kim" userId="8f7b4e5c-36c9-427b-9e07-29d1ebce3041" providerId="ADAL" clId="{C38D68F3-594A-487B-8497-357544D345D4}" dt="2023-05-02T02:17:26.113" v="30" actId="1076"/>
          <ac:spMkLst>
            <pc:docMk/>
            <pc:sldMk cId="2852867016" sldId="2147480291"/>
            <ac:spMk id="21" creationId="{083F5655-B30E-0BAB-227D-25DD9A18B4F1}"/>
          </ac:spMkLst>
        </pc:spChg>
        <pc:spChg chg="del">
          <ac:chgData name="Hyounsoo Kim" userId="8f7b4e5c-36c9-427b-9e07-29d1ebce3041" providerId="ADAL" clId="{C38D68F3-594A-487B-8497-357544D345D4}" dt="2023-05-02T02:12:19.449" v="3" actId="478"/>
          <ac:spMkLst>
            <pc:docMk/>
            <pc:sldMk cId="2852867016" sldId="2147480291"/>
            <ac:spMk id="23" creationId="{9AA8C468-1EC4-F682-A106-35EF2B312EE3}"/>
          </ac:spMkLst>
        </pc:spChg>
        <pc:spChg chg="del">
          <ac:chgData name="Hyounsoo Kim" userId="8f7b4e5c-36c9-427b-9e07-29d1ebce3041" providerId="ADAL" clId="{C38D68F3-594A-487B-8497-357544D345D4}" dt="2023-05-02T02:12:19.449" v="3" actId="478"/>
          <ac:spMkLst>
            <pc:docMk/>
            <pc:sldMk cId="2852867016" sldId="2147480291"/>
            <ac:spMk id="24" creationId="{3D6F40E6-4CD5-B2AF-D0ED-40C1119E738B}"/>
          </ac:spMkLst>
        </pc:spChg>
        <pc:spChg chg="del">
          <ac:chgData name="Hyounsoo Kim" userId="8f7b4e5c-36c9-427b-9e07-29d1ebce3041" providerId="ADAL" clId="{C38D68F3-594A-487B-8497-357544D345D4}" dt="2023-05-02T02:12:19.449" v="3" actId="478"/>
          <ac:spMkLst>
            <pc:docMk/>
            <pc:sldMk cId="2852867016" sldId="2147480291"/>
            <ac:spMk id="27" creationId="{D70E3076-6E5B-CF04-1F4E-1DAC5FCDB70E}"/>
          </ac:spMkLst>
        </pc:spChg>
        <pc:spChg chg="add del mod">
          <ac:chgData name="Hyounsoo Kim" userId="8f7b4e5c-36c9-427b-9e07-29d1ebce3041" providerId="ADAL" clId="{C38D68F3-594A-487B-8497-357544D345D4}" dt="2023-05-02T02:17:12.570" v="28" actId="122"/>
          <ac:spMkLst>
            <pc:docMk/>
            <pc:sldMk cId="2852867016" sldId="2147480291"/>
            <ac:spMk id="34" creationId="{7B8F068F-DD52-AA8B-19EC-E3918B9FEDA5}"/>
          </ac:spMkLst>
        </pc:spChg>
        <pc:graphicFrameChg chg="add mod modGraphic">
          <ac:chgData name="Hyounsoo Kim" userId="8f7b4e5c-36c9-427b-9e07-29d1ebce3041" providerId="ADAL" clId="{C38D68F3-594A-487B-8497-357544D345D4}" dt="2023-05-02T02:19:35.793" v="68" actId="207"/>
          <ac:graphicFrameMkLst>
            <pc:docMk/>
            <pc:sldMk cId="2852867016" sldId="2147480291"/>
            <ac:graphicFrameMk id="9" creationId="{023CF74F-6167-D766-990E-3622EF0FBF24}"/>
          </ac:graphicFrameMkLst>
        </pc:graphicFrameChg>
        <pc:graphicFrameChg chg="add mod modGraphic">
          <ac:chgData name="Hyounsoo Kim" userId="8f7b4e5c-36c9-427b-9e07-29d1ebce3041" providerId="ADAL" clId="{C38D68F3-594A-487B-8497-357544D345D4}" dt="2023-05-02T02:22:32.076" v="95" actId="20577"/>
          <ac:graphicFrameMkLst>
            <pc:docMk/>
            <pc:sldMk cId="2852867016" sldId="2147480291"/>
            <ac:graphicFrameMk id="10" creationId="{DF2D3272-1CFE-7EA6-7C15-B832777086A0}"/>
          </ac:graphicFrameMkLst>
        </pc:graphicFrameChg>
        <pc:graphicFrameChg chg="mod modGraphic">
          <ac:chgData name="Hyounsoo Kim" userId="8f7b4e5c-36c9-427b-9e07-29d1ebce3041" providerId="ADAL" clId="{C38D68F3-594A-487B-8497-357544D345D4}" dt="2023-05-02T02:19:41.755" v="69" actId="207"/>
          <ac:graphicFrameMkLst>
            <pc:docMk/>
            <pc:sldMk cId="2852867016" sldId="2147480291"/>
            <ac:graphicFrameMk id="18" creationId="{9BB13B00-D44D-964E-E008-90786AADC136}"/>
          </ac:graphicFrameMkLst>
        </pc:graphicFrameChg>
        <pc:graphicFrameChg chg="mod modGraphic">
          <ac:chgData name="Hyounsoo Kim" userId="8f7b4e5c-36c9-427b-9e07-29d1ebce3041" providerId="ADAL" clId="{C38D68F3-594A-487B-8497-357544D345D4}" dt="2023-05-02T02:22:03.438" v="90" actId="207"/>
          <ac:graphicFrameMkLst>
            <pc:docMk/>
            <pc:sldMk cId="2852867016" sldId="2147480291"/>
            <ac:graphicFrameMk id="19" creationId="{DD16BF17-A9AC-E8D1-F16D-F5AFBF80340F}"/>
          </ac:graphicFrameMkLst>
        </pc:graphicFrameChg>
        <pc:graphicFrameChg chg="del">
          <ac:chgData name="Hyounsoo Kim" userId="8f7b4e5c-36c9-427b-9e07-29d1ebce3041" providerId="ADAL" clId="{C38D68F3-594A-487B-8497-357544D345D4}" dt="2023-05-02T02:12:19.449" v="3" actId="478"/>
          <ac:graphicFrameMkLst>
            <pc:docMk/>
            <pc:sldMk cId="2852867016" sldId="2147480291"/>
            <ac:graphicFrameMk id="25" creationId="{1236360E-9AC1-323F-40D0-E1D0F26B1639}"/>
          </ac:graphicFrameMkLst>
        </pc:graphicFrameChg>
        <pc:graphicFrameChg chg="del">
          <ac:chgData name="Hyounsoo Kim" userId="8f7b4e5c-36c9-427b-9e07-29d1ebce3041" providerId="ADAL" clId="{C38D68F3-594A-487B-8497-357544D345D4}" dt="2023-05-02T02:12:19.449" v="3" actId="478"/>
          <ac:graphicFrameMkLst>
            <pc:docMk/>
            <pc:sldMk cId="2852867016" sldId="2147480291"/>
            <ac:graphicFrameMk id="26" creationId="{4EB7179D-EA7F-4E00-2A3E-ED3F42271326}"/>
          </ac:graphicFrameMkLst>
        </pc:graphicFrameChg>
        <pc:picChg chg="add mod">
          <ac:chgData name="Hyounsoo Kim" userId="8f7b4e5c-36c9-427b-9e07-29d1ebce3041" providerId="ADAL" clId="{C38D68F3-594A-487B-8497-357544D345D4}" dt="2023-05-02T02:17:15.766" v="29" actId="1076"/>
          <ac:picMkLst>
            <pc:docMk/>
            <pc:sldMk cId="2852867016" sldId="2147480291"/>
            <ac:picMk id="8" creationId="{0A2E9697-C10C-6863-359E-F583013253BD}"/>
          </ac:picMkLst>
        </pc:picChg>
        <pc:cxnChg chg="add mod">
          <ac:chgData name="Hyounsoo Kim" userId="8f7b4e5c-36c9-427b-9e07-29d1ebce3041" providerId="ADAL" clId="{C38D68F3-594A-487B-8497-357544D345D4}" dt="2023-05-02T02:17:49.148" v="32" actId="1076"/>
          <ac:cxnSpMkLst>
            <pc:docMk/>
            <pc:sldMk cId="2852867016" sldId="2147480291"/>
            <ac:cxnSpMk id="2" creationId="{0752DCD6-72FC-223D-005B-DD1E6A10714F}"/>
          </ac:cxnSpMkLst>
        </pc:cxnChg>
        <pc:cxnChg chg="del">
          <ac:chgData name="Hyounsoo Kim" userId="8f7b4e5c-36c9-427b-9e07-29d1ebce3041" providerId="ADAL" clId="{C38D68F3-594A-487B-8497-357544D345D4}" dt="2023-05-02T02:12:19.449" v="3" actId="478"/>
          <ac:cxnSpMkLst>
            <pc:docMk/>
            <pc:sldMk cId="2852867016" sldId="2147480291"/>
            <ac:cxnSpMk id="22" creationId="{BFB302D1-5C82-9BD9-2D7B-9CA7E7CDD2F3}"/>
          </ac:cxnSpMkLst>
        </pc:cxnChg>
        <pc:cxnChg chg="del">
          <ac:chgData name="Hyounsoo Kim" userId="8f7b4e5c-36c9-427b-9e07-29d1ebce3041" providerId="ADAL" clId="{C38D68F3-594A-487B-8497-357544D345D4}" dt="2023-05-02T02:15:21.810" v="15" actId="478"/>
          <ac:cxnSpMkLst>
            <pc:docMk/>
            <pc:sldMk cId="2852867016" sldId="2147480291"/>
            <ac:cxnSpMk id="35" creationId="{E5BEBF45-18DE-D5D1-8D84-F8B3F6E33CBB}"/>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43B7E4-ECE3-4E0F-B007-8A963A5DA9CF}" type="datetimeFigureOut">
              <a:rPr lang="en-US" smtClean="0"/>
              <a:t>5/4/2023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3ED841-078D-4814-8BEE-1F1F3F6D6404}" type="slidenum">
              <a:rPr lang="en-US" smtClean="0"/>
              <a:t>‹#›</a:t>
            </a:fld>
            <a:endParaRPr lang="en-US"/>
          </a:p>
        </p:txBody>
      </p:sp>
    </p:spTree>
    <p:extLst>
      <p:ext uri="{BB962C8B-B14F-4D97-AF65-F5344CB8AC3E}">
        <p14:creationId xmlns:p14="http://schemas.microsoft.com/office/powerpoint/2010/main" val="21249917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43ED841-078D-4814-8BEE-1F1F3F6D6404}" type="slidenum">
              <a:rPr lang="en-US" smtClean="0"/>
              <a:t>1</a:t>
            </a:fld>
            <a:endParaRPr lang="en-US"/>
          </a:p>
        </p:txBody>
      </p:sp>
    </p:spTree>
    <p:extLst>
      <p:ext uri="{BB962C8B-B14F-4D97-AF65-F5344CB8AC3E}">
        <p14:creationId xmlns:p14="http://schemas.microsoft.com/office/powerpoint/2010/main" val="19911671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spcBef>
                <a:spcPts val="0"/>
              </a:spcBef>
              <a:spcAft>
                <a:spcPts val="0"/>
              </a:spcAft>
            </a:pPr>
            <a:endParaRPr lang="en-US" sz="18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3501081-E19D-419D-B0AB-F3E631795016}"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810480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080068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p20:notes"/>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p>
            <a:pPr marL="0" marR="0">
              <a:spcBef>
                <a:spcPts val="0"/>
              </a:spcBef>
              <a:spcAft>
                <a:spcPts val="0"/>
              </a:spcAft>
            </a:pPr>
            <a:endParaRPr lang="ko-KR" altLang="ko-KR" sz="1800" dirty="0">
              <a:effectLst/>
              <a:ea typeface="Malgun Gothic" panose="020B0503020000020004" pitchFamily="34" charset="-127"/>
            </a:endParaRPr>
          </a:p>
        </p:txBody>
      </p:sp>
      <p:sp>
        <p:nvSpPr>
          <p:cNvPr id="394" name="Google Shape;39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Tree>
    <p:extLst>
      <p:ext uri="{BB962C8B-B14F-4D97-AF65-F5344CB8AC3E}">
        <p14:creationId xmlns:p14="http://schemas.microsoft.com/office/powerpoint/2010/main" val="1863859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ltLang="ko-KR" b="0" i="0" dirty="0">
              <a:solidFill>
                <a:srgbClr val="111111"/>
              </a:solidFill>
              <a:effectLst/>
              <a:latin typeface="-apple-system"/>
            </a:endParaRPr>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53237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6952847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dirty="0"/>
          </a:p>
        </p:txBody>
      </p:sp>
      <p:sp>
        <p:nvSpPr>
          <p:cNvPr id="4" name="슬라이드 번호 개체 틀 3"/>
          <p:cNvSpPr>
            <a:spLocks noGrp="1"/>
          </p:cNvSpPr>
          <p:nvPr>
            <p:ph type="sldNum" sz="quarter" idx="5"/>
          </p:nvPr>
        </p:nvSpPr>
        <p:spPr/>
        <p:txBody>
          <a:bodyPr/>
          <a:lstStyle/>
          <a:p>
            <a:fld id="{F43ED841-078D-4814-8BEE-1F1F3F6D6404}" type="slidenum">
              <a:rPr lang="en-US" smtClean="0"/>
              <a:t>21</a:t>
            </a:fld>
            <a:endParaRPr lang="en-US"/>
          </a:p>
        </p:txBody>
      </p:sp>
    </p:spTree>
    <p:extLst>
      <p:ext uri="{BB962C8B-B14F-4D97-AF65-F5344CB8AC3E}">
        <p14:creationId xmlns:p14="http://schemas.microsoft.com/office/powerpoint/2010/main" val="23800464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dirty="0"/>
          </a:p>
        </p:txBody>
      </p:sp>
      <p:sp>
        <p:nvSpPr>
          <p:cNvPr id="4" name="슬라이드 번호 개체 틀 3"/>
          <p:cNvSpPr>
            <a:spLocks noGrp="1"/>
          </p:cNvSpPr>
          <p:nvPr>
            <p:ph type="sldNum" sz="quarter" idx="5"/>
          </p:nvPr>
        </p:nvSpPr>
        <p:spPr/>
        <p:txBody>
          <a:bodyPr/>
          <a:lstStyle/>
          <a:p>
            <a:fld id="{F43ED841-078D-4814-8BEE-1F1F3F6D6404}" type="slidenum">
              <a:rPr lang="en-US" smtClean="0"/>
              <a:t>22</a:t>
            </a:fld>
            <a:endParaRPr lang="en-US"/>
          </a:p>
        </p:txBody>
      </p:sp>
    </p:spTree>
    <p:extLst>
      <p:ext uri="{BB962C8B-B14F-4D97-AF65-F5344CB8AC3E}">
        <p14:creationId xmlns:p14="http://schemas.microsoft.com/office/powerpoint/2010/main" val="12087516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b="0" i="0" dirty="0" err="1">
                <a:solidFill>
                  <a:srgbClr val="000000"/>
                </a:solidFill>
                <a:effectLst/>
                <a:latin typeface="Arial" panose="020B0604020202020204" pitchFamily="34" charset="0"/>
              </a:rPr>
              <a:t>AutoGPT</a:t>
            </a:r>
            <a:r>
              <a:rPr lang="ko-KR" altLang="en-US" b="0" i="0" dirty="0">
                <a:solidFill>
                  <a:srgbClr val="000000"/>
                </a:solidFill>
                <a:effectLst/>
                <a:latin typeface="Arial" panose="020B0604020202020204" pitchFamily="34" charset="0"/>
              </a:rPr>
              <a:t>는 게임 디자이너 </a:t>
            </a:r>
            <a:r>
              <a:rPr lang="en-US" altLang="ko-KR" b="0" i="0" dirty="0">
                <a:solidFill>
                  <a:srgbClr val="000000"/>
                </a:solidFill>
                <a:effectLst/>
                <a:latin typeface="Arial" panose="020B0604020202020204" pitchFamily="34" charset="0"/>
              </a:rPr>
              <a:t>Toran Bruce Richards</a:t>
            </a:r>
            <a:r>
              <a:rPr lang="ko-KR" altLang="en-US" b="0" i="0" dirty="0">
                <a:solidFill>
                  <a:srgbClr val="000000"/>
                </a:solidFill>
                <a:effectLst/>
                <a:latin typeface="Arial" panose="020B0604020202020204" pitchFamily="34" charset="0"/>
              </a:rPr>
              <a:t>가 만들었습니다</a:t>
            </a:r>
            <a:r>
              <a:rPr lang="en-US" altLang="ko-KR" b="0" i="0" dirty="0">
                <a:solidFill>
                  <a:srgbClr val="000000"/>
                </a:solidFill>
                <a:effectLst/>
                <a:latin typeface="Arial" panose="020B0604020202020204" pitchFamily="34" charset="0"/>
              </a:rPr>
              <a:t>.</a:t>
            </a:r>
          </a:p>
          <a:p>
            <a:r>
              <a:rPr lang="en-US" altLang="ko-KR" b="0" i="0" dirty="0">
                <a:solidFill>
                  <a:srgbClr val="000000"/>
                </a:solidFill>
                <a:effectLst/>
                <a:latin typeface="Arial" panose="020B0604020202020204" pitchFamily="34" charset="0"/>
              </a:rPr>
              <a:t>Auto-GPT</a:t>
            </a:r>
            <a:r>
              <a:rPr lang="ko-KR" altLang="en-US" b="0" i="0" dirty="0">
                <a:solidFill>
                  <a:srgbClr val="000000"/>
                </a:solidFill>
                <a:effectLst/>
                <a:latin typeface="Arial" panose="020B0604020202020204" pitchFamily="34" charset="0"/>
              </a:rPr>
              <a:t>는 자연어로 주어진 목표를 하위 작업으로 나누고 자동 루프에서 인터넷 및 기타 도구를 사용하여 달성을 시도하는 </a:t>
            </a:r>
            <a:r>
              <a:rPr lang="en-US" altLang="ko-KR" b="0" i="0" dirty="0">
                <a:solidFill>
                  <a:srgbClr val="000000"/>
                </a:solidFill>
                <a:effectLst/>
                <a:latin typeface="Arial" panose="020B0604020202020204" pitchFamily="34" charset="0"/>
              </a:rPr>
              <a:t>'AI </a:t>
            </a:r>
            <a:r>
              <a:rPr lang="ko-KR" altLang="en-US" b="0" i="0" dirty="0">
                <a:solidFill>
                  <a:srgbClr val="000000"/>
                </a:solidFill>
                <a:effectLst/>
                <a:latin typeface="Arial" panose="020B0604020202020204" pitchFamily="34" charset="0"/>
              </a:rPr>
              <a:t>에이전트</a:t>
            </a:r>
            <a:r>
              <a:rPr lang="en-US" altLang="ko-KR" b="0" i="0" dirty="0">
                <a:solidFill>
                  <a:srgbClr val="000000"/>
                </a:solidFill>
                <a:effectLst/>
                <a:latin typeface="Arial" panose="020B0604020202020204" pitchFamily="34" charset="0"/>
              </a:rPr>
              <a:t>’</a:t>
            </a:r>
            <a:r>
              <a:rPr lang="ko-KR" altLang="en-US" b="0" i="0" dirty="0">
                <a:solidFill>
                  <a:srgbClr val="000000"/>
                </a:solidFill>
                <a:effectLst/>
                <a:latin typeface="Arial" panose="020B0604020202020204" pitchFamily="34" charset="0"/>
              </a:rPr>
              <a:t>입니다</a:t>
            </a:r>
            <a:r>
              <a:rPr lang="en-US" altLang="ko-KR" b="0" i="0" dirty="0">
                <a:solidFill>
                  <a:srgbClr val="000000"/>
                </a:solidFill>
                <a:effectLst/>
                <a:latin typeface="Arial" panose="020B0604020202020204" pitchFamily="34" charset="0"/>
              </a:rPr>
              <a:t>. OpenAI</a:t>
            </a:r>
            <a:r>
              <a:rPr lang="ko-KR" altLang="en-US" b="0" i="0" dirty="0">
                <a:solidFill>
                  <a:srgbClr val="000000"/>
                </a:solidFill>
                <a:effectLst/>
                <a:latin typeface="Arial" panose="020B0604020202020204" pitchFamily="34" charset="0"/>
              </a:rPr>
              <a:t>의 </a:t>
            </a:r>
            <a:r>
              <a:rPr lang="en-US" altLang="ko-KR" b="0" i="0" dirty="0">
                <a:solidFill>
                  <a:srgbClr val="000000"/>
                </a:solidFill>
                <a:effectLst/>
                <a:latin typeface="Arial" panose="020B0604020202020204" pitchFamily="34" charset="0"/>
              </a:rPr>
              <a:t>GPT-4 </a:t>
            </a:r>
            <a:r>
              <a:rPr lang="ko-KR" altLang="en-US" b="0" i="0" dirty="0">
                <a:solidFill>
                  <a:srgbClr val="000000"/>
                </a:solidFill>
                <a:effectLst/>
                <a:latin typeface="Arial" panose="020B0604020202020204" pitchFamily="34" charset="0"/>
              </a:rPr>
              <a:t>또는 </a:t>
            </a:r>
            <a:r>
              <a:rPr lang="en-US" altLang="ko-KR" b="0" i="0" dirty="0">
                <a:solidFill>
                  <a:srgbClr val="000000"/>
                </a:solidFill>
                <a:effectLst/>
                <a:latin typeface="Arial" panose="020B0604020202020204" pitchFamily="34" charset="0"/>
              </a:rPr>
              <a:t>GPT-3.5 API</a:t>
            </a:r>
            <a:r>
              <a:rPr lang="ko-KR" altLang="en-US" b="0" i="0" dirty="0">
                <a:solidFill>
                  <a:srgbClr val="000000"/>
                </a:solidFill>
                <a:effectLst/>
                <a:latin typeface="Arial" panose="020B0604020202020204" pitchFamily="34" charset="0"/>
              </a:rPr>
              <a:t>를 사용하며</a:t>
            </a:r>
            <a:r>
              <a:rPr lang="en-US" altLang="ko-KR" b="0" i="0" dirty="0">
                <a:solidFill>
                  <a:srgbClr val="000000"/>
                </a:solidFill>
                <a:effectLst/>
                <a:latin typeface="Arial" panose="020B0604020202020204" pitchFamily="34" charset="0"/>
              </a:rPr>
              <a:t>[2], </a:t>
            </a:r>
            <a:r>
              <a:rPr lang="ko-KR" altLang="en-US" b="0" i="0" dirty="0">
                <a:solidFill>
                  <a:srgbClr val="000000"/>
                </a:solidFill>
                <a:effectLst/>
                <a:latin typeface="Arial" panose="020B0604020202020204" pitchFamily="34" charset="0"/>
              </a:rPr>
              <a:t>자율 작업을 수행하기 위해 </a:t>
            </a:r>
            <a:r>
              <a:rPr lang="en-US" altLang="ko-KR" b="0" i="0" dirty="0">
                <a:solidFill>
                  <a:srgbClr val="000000"/>
                </a:solidFill>
                <a:effectLst/>
                <a:latin typeface="Arial" panose="020B0604020202020204" pitchFamily="34" charset="0"/>
              </a:rPr>
              <a:t>GPT-4</a:t>
            </a:r>
            <a:r>
              <a:rPr lang="ko-KR" altLang="en-US" b="0" i="0" dirty="0">
                <a:solidFill>
                  <a:srgbClr val="000000"/>
                </a:solidFill>
                <a:effectLst/>
                <a:latin typeface="Arial" panose="020B0604020202020204" pitchFamily="34" charset="0"/>
              </a:rPr>
              <a:t>를 사용하는 최초의 애플리케이션 중 하나입니다</a:t>
            </a:r>
            <a:r>
              <a:rPr lang="en-US" altLang="ko-KR" b="0" i="0" dirty="0">
                <a:solidFill>
                  <a:srgbClr val="000000"/>
                </a:solidFill>
                <a:effectLst/>
                <a:latin typeface="Arial" panose="020B0604020202020204" pitchFamily="34" charset="0"/>
              </a:rPr>
              <a:t>.[3]</a:t>
            </a:r>
            <a:endParaRPr lang="en-US" dirty="0"/>
          </a:p>
        </p:txBody>
      </p:sp>
      <p:sp>
        <p:nvSpPr>
          <p:cNvPr id="4" name="슬라이드 번호 개체 틀 3"/>
          <p:cNvSpPr>
            <a:spLocks noGrp="1"/>
          </p:cNvSpPr>
          <p:nvPr>
            <p:ph type="sldNum" sz="quarter" idx="5"/>
          </p:nvPr>
        </p:nvSpPr>
        <p:spPr/>
        <p:txBody>
          <a:bodyPr/>
          <a:lstStyle/>
          <a:p>
            <a:fld id="{F43ED841-078D-4814-8BEE-1F1F3F6D6404}" type="slidenum">
              <a:rPr lang="en-US" smtClean="0"/>
              <a:t>23</a:t>
            </a:fld>
            <a:endParaRPr lang="en-US"/>
          </a:p>
        </p:txBody>
      </p:sp>
    </p:spTree>
    <p:extLst>
      <p:ext uri="{BB962C8B-B14F-4D97-AF65-F5344CB8AC3E}">
        <p14:creationId xmlns:p14="http://schemas.microsoft.com/office/powerpoint/2010/main" val="831918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r>
              <a:rPr lang="en-US" altLang="ko-KR" b="0" i="0" dirty="0">
                <a:solidFill>
                  <a:srgbClr val="000000"/>
                </a:solidFill>
                <a:effectLst/>
                <a:latin typeface="Arial" panose="020B0604020202020204" pitchFamily="34" charset="0"/>
              </a:rPr>
              <a:t>LLM</a:t>
            </a:r>
            <a:r>
              <a:rPr lang="ko-KR" altLang="en-US" b="0" i="0" dirty="0">
                <a:solidFill>
                  <a:srgbClr val="000000"/>
                </a:solidFill>
                <a:effectLst/>
                <a:latin typeface="Arial" panose="020B0604020202020204" pitchFamily="34" charset="0"/>
              </a:rPr>
              <a:t>을 컨트롤러로</a:t>
            </a:r>
            <a:r>
              <a:rPr lang="en-US" altLang="ko-KR" b="0" i="0" dirty="0">
                <a:solidFill>
                  <a:srgbClr val="000000"/>
                </a:solidFill>
                <a:effectLst/>
                <a:latin typeface="Arial" panose="020B0604020202020204" pitchFamily="34" charset="0"/>
              </a:rPr>
              <a:t>, </a:t>
            </a:r>
            <a:r>
              <a:rPr lang="ko-KR" altLang="en-US" b="0" i="0" dirty="0">
                <a:solidFill>
                  <a:srgbClr val="000000"/>
                </a:solidFill>
                <a:effectLst/>
                <a:latin typeface="Arial" panose="020B0604020202020204" pitchFamily="34" charset="0"/>
              </a:rPr>
              <a:t>수많은 전문가 모델을 협업 실행자로 구성하는 협업 시스템을 소개합니다</a:t>
            </a:r>
            <a:r>
              <a:rPr lang="en-US" altLang="ko-KR" b="0" i="0" dirty="0">
                <a:solidFill>
                  <a:srgbClr val="000000"/>
                </a:solidFill>
                <a:effectLst/>
                <a:latin typeface="Arial" panose="020B0604020202020204" pitchFamily="34" charset="0"/>
              </a:rPr>
              <a:t>(</a:t>
            </a:r>
            <a:r>
              <a:rPr lang="en-US" altLang="ko-KR" b="0" i="0" dirty="0" err="1">
                <a:solidFill>
                  <a:srgbClr val="000000"/>
                </a:solidFill>
                <a:effectLst/>
                <a:latin typeface="Arial" panose="020B0604020202020204" pitchFamily="34" charset="0"/>
              </a:rPr>
              <a:t>HuggingFace</a:t>
            </a:r>
            <a:r>
              <a:rPr lang="en-US" altLang="ko-KR" b="0" i="0" dirty="0">
                <a:solidFill>
                  <a:srgbClr val="000000"/>
                </a:solidFill>
                <a:effectLst/>
                <a:latin typeface="Arial" panose="020B0604020202020204" pitchFamily="34" charset="0"/>
              </a:rPr>
              <a:t> Hub</a:t>
            </a:r>
            <a:r>
              <a:rPr lang="ko-KR" altLang="en-US" b="0" i="0" dirty="0">
                <a:solidFill>
                  <a:srgbClr val="000000"/>
                </a:solidFill>
                <a:effectLst/>
                <a:latin typeface="Arial" panose="020B0604020202020204" pitchFamily="34" charset="0"/>
              </a:rPr>
              <a:t>에서</a:t>
            </a:r>
            <a:r>
              <a:rPr lang="en-US" altLang="ko-KR" b="0" i="0" dirty="0">
                <a:solidFill>
                  <a:srgbClr val="000000"/>
                </a:solidFill>
                <a:effectLst/>
                <a:latin typeface="Arial" panose="020B0604020202020204" pitchFamily="34" charset="0"/>
              </a:rPr>
              <a:t>). </a:t>
            </a:r>
            <a:r>
              <a:rPr lang="ko-KR" altLang="en-US" b="0" i="0" dirty="0">
                <a:solidFill>
                  <a:srgbClr val="000000"/>
                </a:solidFill>
                <a:effectLst/>
                <a:latin typeface="Arial" panose="020B0604020202020204" pitchFamily="34" charset="0"/>
              </a:rPr>
              <a:t>우리 시스템의 작업 흐름은 네 단계로 구성됩니다</a:t>
            </a:r>
            <a:r>
              <a:rPr lang="en-US" altLang="ko-KR" b="0" i="0" dirty="0">
                <a:solidFill>
                  <a:srgbClr val="000000"/>
                </a:solidFill>
                <a:effectLst/>
                <a:latin typeface="Arial" panose="020B0604020202020204" pitchFamily="34" charset="0"/>
              </a:rPr>
              <a:t>.</a:t>
            </a:r>
            <a:br>
              <a:rPr lang="ko-KR" altLang="en-US" dirty="0"/>
            </a:br>
            <a:br>
              <a:rPr lang="ko-KR" altLang="en-US" dirty="0"/>
            </a:br>
            <a:r>
              <a:rPr lang="ko-KR" altLang="en-US" b="0" i="0" dirty="0">
                <a:solidFill>
                  <a:srgbClr val="000000"/>
                </a:solidFill>
                <a:effectLst/>
                <a:latin typeface="Arial" panose="020B0604020202020204" pitchFamily="34" charset="0"/>
              </a:rPr>
              <a:t>작업 계획</a:t>
            </a:r>
            <a:r>
              <a:rPr lang="en-US" altLang="ko-KR" b="0" i="0" dirty="0">
                <a:solidFill>
                  <a:srgbClr val="000000"/>
                </a:solidFill>
                <a:effectLst/>
                <a:latin typeface="Arial" panose="020B0604020202020204" pitchFamily="34" charset="0"/>
              </a:rPr>
              <a:t>: </a:t>
            </a:r>
            <a:r>
              <a:rPr lang="en-US" altLang="ko-KR" b="0" i="0" dirty="0" err="1">
                <a:solidFill>
                  <a:srgbClr val="000000"/>
                </a:solidFill>
                <a:effectLst/>
                <a:latin typeface="Arial" panose="020B0604020202020204" pitchFamily="34" charset="0"/>
              </a:rPr>
              <a:t>ChatGPT</a:t>
            </a:r>
            <a:r>
              <a:rPr lang="ko-KR" altLang="en-US" b="0" i="0" dirty="0">
                <a:solidFill>
                  <a:srgbClr val="000000"/>
                </a:solidFill>
                <a:effectLst/>
                <a:latin typeface="Arial" panose="020B0604020202020204" pitchFamily="34" charset="0"/>
              </a:rPr>
              <a:t>를 사용하여 사용자의 요청을 분석하여 의도를 이해하고 가능한 해결 가능한 작업으로 분해합니다</a:t>
            </a:r>
            <a:r>
              <a:rPr lang="en-US" altLang="ko-KR" b="0" i="0" dirty="0">
                <a:solidFill>
                  <a:srgbClr val="000000"/>
                </a:solidFill>
                <a:effectLst/>
                <a:latin typeface="Arial" panose="020B0604020202020204" pitchFamily="34" charset="0"/>
              </a:rPr>
              <a:t>.</a:t>
            </a:r>
            <a:br>
              <a:rPr lang="ko-KR" altLang="en-US" dirty="0"/>
            </a:br>
            <a:r>
              <a:rPr lang="ko-KR" altLang="en-US" b="0" i="0" dirty="0">
                <a:solidFill>
                  <a:srgbClr val="000000"/>
                </a:solidFill>
                <a:effectLst/>
                <a:latin typeface="Arial" panose="020B0604020202020204" pitchFamily="34" charset="0"/>
              </a:rPr>
              <a:t>모델 선택</a:t>
            </a:r>
            <a:r>
              <a:rPr lang="en-US" altLang="ko-KR" b="0" i="0" dirty="0">
                <a:solidFill>
                  <a:srgbClr val="000000"/>
                </a:solidFill>
                <a:effectLst/>
                <a:latin typeface="Arial" panose="020B0604020202020204" pitchFamily="34" charset="0"/>
              </a:rPr>
              <a:t>: </a:t>
            </a:r>
            <a:r>
              <a:rPr lang="ko-KR" altLang="en-US" b="0" i="0" dirty="0">
                <a:solidFill>
                  <a:srgbClr val="000000"/>
                </a:solidFill>
                <a:effectLst/>
                <a:latin typeface="Arial" panose="020B0604020202020204" pitchFamily="34" charset="0"/>
              </a:rPr>
              <a:t>계획된 작업을 해결하기 위해 </a:t>
            </a:r>
            <a:r>
              <a:rPr lang="en-US" altLang="ko-KR" b="0" i="0" dirty="0" err="1">
                <a:solidFill>
                  <a:srgbClr val="000000"/>
                </a:solidFill>
                <a:effectLst/>
                <a:latin typeface="Arial" panose="020B0604020202020204" pitchFamily="34" charset="0"/>
              </a:rPr>
              <a:t>ChatGPT</a:t>
            </a:r>
            <a:r>
              <a:rPr lang="ko-KR" altLang="en-US" b="0" i="0" dirty="0">
                <a:solidFill>
                  <a:srgbClr val="000000"/>
                </a:solidFill>
                <a:effectLst/>
                <a:latin typeface="Arial" panose="020B0604020202020204" pitchFamily="34" charset="0"/>
              </a:rPr>
              <a:t>는 설명을 기반으로 </a:t>
            </a:r>
            <a:r>
              <a:rPr lang="en-US" altLang="ko-KR" b="0" i="0" dirty="0">
                <a:solidFill>
                  <a:srgbClr val="000000"/>
                </a:solidFill>
                <a:effectLst/>
                <a:latin typeface="Arial" panose="020B0604020202020204" pitchFamily="34" charset="0"/>
              </a:rPr>
              <a:t>Hugging Face</a:t>
            </a:r>
            <a:r>
              <a:rPr lang="ko-KR" altLang="en-US" b="0" i="0" dirty="0">
                <a:solidFill>
                  <a:srgbClr val="000000"/>
                </a:solidFill>
                <a:effectLst/>
                <a:latin typeface="Arial" panose="020B0604020202020204" pitchFamily="34" charset="0"/>
              </a:rPr>
              <a:t>에서 </a:t>
            </a:r>
            <a:r>
              <a:rPr lang="ko-KR" altLang="en-US" b="0" i="0" dirty="0" err="1">
                <a:solidFill>
                  <a:srgbClr val="000000"/>
                </a:solidFill>
                <a:effectLst/>
                <a:latin typeface="Arial" panose="020B0604020202020204" pitchFamily="34" charset="0"/>
              </a:rPr>
              <a:t>호스팅되는</a:t>
            </a:r>
            <a:r>
              <a:rPr lang="ko-KR" altLang="en-US" b="0" i="0" dirty="0">
                <a:solidFill>
                  <a:srgbClr val="000000"/>
                </a:solidFill>
                <a:effectLst/>
                <a:latin typeface="Arial" panose="020B0604020202020204" pitchFamily="34" charset="0"/>
              </a:rPr>
              <a:t> 전문가 모델을 선택합니다</a:t>
            </a:r>
            <a:r>
              <a:rPr lang="en-US" altLang="ko-KR" b="0" i="0" dirty="0">
                <a:solidFill>
                  <a:srgbClr val="000000"/>
                </a:solidFill>
                <a:effectLst/>
                <a:latin typeface="Arial" panose="020B0604020202020204" pitchFamily="34" charset="0"/>
              </a:rPr>
              <a:t>.</a:t>
            </a:r>
            <a:br>
              <a:rPr lang="ko-KR" altLang="en-US" dirty="0"/>
            </a:br>
            <a:r>
              <a:rPr lang="ko-KR" altLang="en-US" b="0" i="0" dirty="0">
                <a:solidFill>
                  <a:srgbClr val="000000"/>
                </a:solidFill>
                <a:effectLst/>
                <a:latin typeface="Arial" panose="020B0604020202020204" pitchFamily="34" charset="0"/>
              </a:rPr>
              <a:t>작업 실행</a:t>
            </a:r>
            <a:r>
              <a:rPr lang="en-US" altLang="ko-KR" b="0" i="0" dirty="0">
                <a:solidFill>
                  <a:srgbClr val="000000"/>
                </a:solidFill>
                <a:effectLst/>
                <a:latin typeface="Arial" panose="020B0604020202020204" pitchFamily="34" charset="0"/>
              </a:rPr>
              <a:t>: </a:t>
            </a:r>
            <a:r>
              <a:rPr lang="ko-KR" altLang="en-US" b="0" i="0" dirty="0">
                <a:solidFill>
                  <a:srgbClr val="000000"/>
                </a:solidFill>
                <a:effectLst/>
                <a:latin typeface="Arial" panose="020B0604020202020204" pitchFamily="34" charset="0"/>
              </a:rPr>
              <a:t>선택한 각 모델을 호출 및 실행하고 결과를 </a:t>
            </a:r>
            <a:r>
              <a:rPr lang="en-US" altLang="ko-KR" b="0" i="0" dirty="0" err="1">
                <a:solidFill>
                  <a:srgbClr val="000000"/>
                </a:solidFill>
                <a:effectLst/>
                <a:latin typeface="Arial" panose="020B0604020202020204" pitchFamily="34" charset="0"/>
              </a:rPr>
              <a:t>ChatGPT</a:t>
            </a:r>
            <a:r>
              <a:rPr lang="ko-KR" altLang="en-US" b="0" i="0" dirty="0">
                <a:solidFill>
                  <a:srgbClr val="000000"/>
                </a:solidFill>
                <a:effectLst/>
                <a:latin typeface="Arial" panose="020B0604020202020204" pitchFamily="34" charset="0"/>
              </a:rPr>
              <a:t>로 반환합니다</a:t>
            </a:r>
            <a:r>
              <a:rPr lang="en-US" altLang="ko-KR" b="0" i="0" dirty="0">
                <a:solidFill>
                  <a:srgbClr val="000000"/>
                </a:solidFill>
                <a:effectLst/>
                <a:latin typeface="Arial" panose="020B0604020202020204" pitchFamily="34" charset="0"/>
              </a:rPr>
              <a:t>.</a:t>
            </a:r>
            <a:br>
              <a:rPr lang="ko-KR" altLang="en-US" dirty="0"/>
            </a:br>
            <a:r>
              <a:rPr lang="ko-KR" altLang="en-US" b="0" i="0" dirty="0">
                <a:solidFill>
                  <a:srgbClr val="000000"/>
                </a:solidFill>
                <a:effectLst/>
                <a:latin typeface="Arial" panose="020B0604020202020204" pitchFamily="34" charset="0"/>
              </a:rPr>
              <a:t>응답 생성</a:t>
            </a:r>
            <a:r>
              <a:rPr lang="en-US" altLang="ko-KR" b="0" i="0" dirty="0">
                <a:solidFill>
                  <a:srgbClr val="000000"/>
                </a:solidFill>
                <a:effectLst/>
                <a:latin typeface="Arial" panose="020B0604020202020204" pitchFamily="34" charset="0"/>
              </a:rPr>
              <a:t>: </a:t>
            </a:r>
            <a:r>
              <a:rPr lang="ko-KR" altLang="en-US" b="0" i="0" dirty="0">
                <a:solidFill>
                  <a:srgbClr val="000000"/>
                </a:solidFill>
                <a:effectLst/>
                <a:latin typeface="Arial" panose="020B0604020202020204" pitchFamily="34" charset="0"/>
              </a:rPr>
              <a:t>마지막으로 </a:t>
            </a:r>
            <a:r>
              <a:rPr lang="en-US" altLang="ko-KR" b="0" i="0" dirty="0" err="1">
                <a:solidFill>
                  <a:srgbClr val="000000"/>
                </a:solidFill>
                <a:effectLst/>
                <a:latin typeface="Arial" panose="020B0604020202020204" pitchFamily="34" charset="0"/>
              </a:rPr>
              <a:t>ChatGPT</a:t>
            </a:r>
            <a:r>
              <a:rPr lang="ko-KR" altLang="en-US" b="0" i="0" dirty="0">
                <a:solidFill>
                  <a:srgbClr val="000000"/>
                </a:solidFill>
                <a:effectLst/>
                <a:latin typeface="Arial" panose="020B0604020202020204" pitchFamily="34" charset="0"/>
              </a:rPr>
              <a:t>를 사용하여 모든 모델의 예측을 통합하고 응답을 생성합니다</a:t>
            </a:r>
            <a:r>
              <a:rPr lang="en-US" altLang="ko-KR" b="0" i="0" dirty="0">
                <a:solidFill>
                  <a:srgbClr val="000000"/>
                </a:solidFill>
                <a:effectLst/>
                <a:latin typeface="Arial" panose="020B0604020202020204" pitchFamily="34" charset="0"/>
              </a:rPr>
              <a:t>.</a:t>
            </a:r>
            <a:endParaRPr lang="en-US" dirty="0"/>
          </a:p>
        </p:txBody>
      </p:sp>
      <p:sp>
        <p:nvSpPr>
          <p:cNvPr id="4" name="슬라이드 번호 개체 틀 3"/>
          <p:cNvSpPr>
            <a:spLocks noGrp="1"/>
          </p:cNvSpPr>
          <p:nvPr>
            <p:ph type="sldNum" sz="quarter" idx="5"/>
          </p:nvPr>
        </p:nvSpPr>
        <p:spPr/>
        <p:txBody>
          <a:bodyPr/>
          <a:lstStyle/>
          <a:p>
            <a:fld id="{F43ED841-078D-4814-8BEE-1F1F3F6D6404}" type="slidenum">
              <a:rPr lang="en-US" smtClean="0"/>
              <a:t>24</a:t>
            </a:fld>
            <a:endParaRPr lang="en-US"/>
          </a:p>
        </p:txBody>
      </p:sp>
    </p:spTree>
    <p:extLst>
      <p:ext uri="{BB962C8B-B14F-4D97-AF65-F5344CB8AC3E}">
        <p14:creationId xmlns:p14="http://schemas.microsoft.com/office/powerpoint/2010/main" val="27416896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dirty="0"/>
          </a:p>
        </p:txBody>
      </p:sp>
      <p:sp>
        <p:nvSpPr>
          <p:cNvPr id="4" name="슬라이드 번호 개체 틀 3"/>
          <p:cNvSpPr>
            <a:spLocks noGrp="1"/>
          </p:cNvSpPr>
          <p:nvPr>
            <p:ph type="sldNum" sz="quarter" idx="5"/>
          </p:nvPr>
        </p:nvSpPr>
        <p:spPr/>
        <p:txBody>
          <a:bodyPr/>
          <a:lstStyle/>
          <a:p>
            <a:fld id="{F43ED841-078D-4814-8BEE-1F1F3F6D6404}" type="slidenum">
              <a:rPr lang="en-US" smtClean="0"/>
              <a:t>25</a:t>
            </a:fld>
            <a:endParaRPr lang="en-US"/>
          </a:p>
        </p:txBody>
      </p:sp>
    </p:spTree>
    <p:extLst>
      <p:ext uri="{BB962C8B-B14F-4D97-AF65-F5344CB8AC3E}">
        <p14:creationId xmlns:p14="http://schemas.microsoft.com/office/powerpoint/2010/main" val="4009713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슬라이드 이미지 개체 틀 1"/>
          <p:cNvSpPr>
            <a:spLocks noGrp="1" noRot="1" noChangeAspect="1"/>
          </p:cNvSpPr>
          <p:nvPr>
            <p:ph type="sldImg"/>
          </p:nvPr>
        </p:nvSpPr>
        <p:spPr/>
      </p:sp>
      <p:sp>
        <p:nvSpPr>
          <p:cNvPr id="3" name="슬라이드 노트 개체 틀 2"/>
          <p:cNvSpPr>
            <a:spLocks noGrp="1"/>
          </p:cNvSpPr>
          <p:nvPr>
            <p:ph type="body" idx="1"/>
          </p:nvPr>
        </p:nvSpPr>
        <p:spPr/>
        <p:txBody>
          <a:bodyPr/>
          <a:lstStyle/>
          <a:p>
            <a:endParaRPr lang="en-US" dirty="0"/>
          </a:p>
        </p:txBody>
      </p:sp>
      <p:sp>
        <p:nvSpPr>
          <p:cNvPr id="4" name="슬라이드 번호 개체 틀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3ED841-078D-4814-8BEE-1F1F3F6D64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7103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62072DC8-D49D-432C-9D46-A7718B5F5490}"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37856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7076788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3ED841-078D-4814-8BEE-1F1F3F6D64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473871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1" dirty="0"/>
          </a:p>
        </p:txBody>
      </p:sp>
      <p:sp>
        <p:nvSpPr>
          <p:cNvPr id="4" name="Header Placeholder 3"/>
          <p:cNvSpPr>
            <a:spLocks noGrp="1"/>
          </p:cNvSpPr>
          <p:nvPr>
            <p:ph type="hdr" sz="quarter" idx="10"/>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753985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marL="0" marR="0" lvl="0" indent="0" algn="l" defTabSz="933203"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11"/>
          </p:nvPr>
        </p:nvSpPr>
        <p:spPr/>
        <p:txBody>
          <a:bodyPr/>
          <a:lstStyle/>
          <a:p>
            <a:pPr marL="583273" marR="0" lvl="0" indent="0" algn="l" defTabSz="93292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pPr marL="0" marR="0" lvl="0" indent="0" algn="r" defTabSz="933203" rtl="0" eaLnBrk="1" fontAlgn="auto" latinLnBrk="0" hangingPunct="1">
              <a:lnSpc>
                <a:spcPct val="100000"/>
              </a:lnSpc>
              <a:spcBef>
                <a:spcPts val="0"/>
              </a:spcBef>
              <a:spcAft>
                <a:spcPts val="0"/>
              </a:spcAft>
              <a:buClrTx/>
              <a:buSzTx/>
              <a:buFontTx/>
              <a:buNone/>
              <a:tabLst/>
              <a:defRPr/>
            </a:pPr>
            <a:fld id="{72E0C910-0166-48E0-B8EF-5071277A02A8}" type="datetime8">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pPr marL="0" marR="0" lvl="0" indent="0" algn="r" defTabSz="933203"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13"/>
          </p:nvPr>
        </p:nvSpPr>
        <p:spPr/>
        <p:txBody>
          <a:bodyPr/>
          <a:lstStyle/>
          <a:p>
            <a:pPr marL="0" marR="0" lvl="0" indent="0" algn="r" defTabSz="933203"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a:ln>
                  <a:noFill/>
                </a:ln>
                <a:solidFill>
                  <a:prstClr val="black"/>
                </a:solidFill>
                <a:effectLst/>
                <a:uLnTx/>
                <a:uFillTx/>
                <a:latin typeface="Segoe UI" pitchFamily="34" charset="0"/>
                <a:ea typeface="+mn-ea"/>
                <a:cs typeface="+mn-cs"/>
              </a:rPr>
              <a:pPr marL="0" marR="0" lvl="0" indent="0" algn="r" defTabSz="933203"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437965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B084B97-E326-4FE0-A414-4A4C8B7798F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3470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850" dirty="0">
              <a:effectLst/>
              <a:latin typeface="Segoe UI"/>
              <a:cs typeface="Segoe UI"/>
            </a:endParaRP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386CE63F-9E7F-4C04-9D0D-FCA25A8E9E86}" type="datetime8">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5/4/2023 7:34 AM</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7" name="Slide Number Placeholder 6"/>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0767630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3ED841-078D-4814-8BEE-1F1F3F6D6404}"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759834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Master" Target="../slideMasters/slideMaster4.xml"/><Relationship Id="rId4" Type="http://schemas.openxmlformats.org/officeDocument/2006/relationships/image" Target="../media/image2.emf"/></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Master" Target="../slideMasters/slideMaster6.xml"/><Relationship Id="rId4" Type="http://schemas.openxmlformats.org/officeDocument/2006/relationships/image" Target="../media/image2.emf"/></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Master" Target="../slideMasters/slideMaster6.xml"/><Relationship Id="rId6" Type="http://schemas.microsoft.com/office/2007/relationships/hdphoto" Target="../media/hdphoto1.wdp"/><Relationship Id="rId5" Type="http://schemas.openxmlformats.org/officeDocument/2006/relationships/image" Target="../media/image48.png"/><Relationship Id="rId4" Type="http://schemas.openxmlformats.org/officeDocument/2006/relationships/image" Target="../media/image47.png"/></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6.xml"/></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2.emf"/><Relationship Id="rId2" Type="http://schemas.openxmlformats.org/officeDocument/2006/relationships/image" Target="../media/image49.jpeg"/><Relationship Id="rId1" Type="http://schemas.openxmlformats.org/officeDocument/2006/relationships/slideMaster" Target="../slideMasters/slideMaster7.xml"/><Relationship Id="rId6" Type="http://schemas.openxmlformats.org/officeDocument/2006/relationships/image" Target="../media/image53.svg"/><Relationship Id="rId5" Type="http://schemas.openxmlformats.org/officeDocument/2006/relationships/image" Target="../media/image52.png"/><Relationship Id="rId4" Type="http://schemas.openxmlformats.org/officeDocument/2006/relationships/image" Target="../media/image51.svg"/></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4.jpeg"/><Relationship Id="rId1" Type="http://schemas.openxmlformats.org/officeDocument/2006/relationships/slideMaster" Target="../slideMasters/slideMaster7.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5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Master" Target="../slideMasters/slideMaster7.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Master" Target="../slideMasters/slideMaster7.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Master" Target="../slideMasters/slideMaster7.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Master" Target="../slideMasters/slideMaster7.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Master" Target="../slideMasters/slideMaster7.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Master" Target="../slideMasters/slideMaster7.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Master" Target="../slideMasters/slideMaster7.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Master" Target="../slideMasters/slideMaster7.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Master" Target="../slideMasters/slideMaster7.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Master" Target="../slideMasters/slideMaster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Master" Target="../slideMasters/slideMaster7.xml"/></Relationships>
</file>

<file path=ppt/slideLayouts/_rels/slideLayout16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Master" Target="../slideMasters/slideMaster7.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2.emf"/><Relationship Id="rId1" Type="http://schemas.openxmlformats.org/officeDocument/2006/relationships/slideMaster" Target="../slideMasters/slideMaster7.xml"/><Relationship Id="rId4" Type="http://schemas.openxmlformats.org/officeDocument/2006/relationships/image" Target="../media/image61.svg"/></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Master" Target="../slideMasters/slideMaster8.xml"/><Relationship Id="rId4" Type="http://schemas.openxmlformats.org/officeDocument/2006/relationships/image" Target="../media/image2.emf"/></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Master" Target="../slideMasters/slideMaster8.xml"/><Relationship Id="rId6" Type="http://schemas.microsoft.com/office/2007/relationships/hdphoto" Target="../media/hdphoto1.wdp"/><Relationship Id="rId5" Type="http://schemas.openxmlformats.org/officeDocument/2006/relationships/image" Target="../media/image48.png"/><Relationship Id="rId4" Type="http://schemas.openxmlformats.org/officeDocument/2006/relationships/image" Target="../media/image47.png"/></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62.tiff"/><Relationship Id="rId1" Type="http://schemas.openxmlformats.org/officeDocument/2006/relationships/slideMaster" Target="../slideMasters/slideMaster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Master" Target="../slideMasters/slideMaster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3.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Master" Target="../slideMasters/slideMaster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09.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6.jpeg"/><Relationship Id="rId1" Type="http://schemas.openxmlformats.org/officeDocument/2006/relationships/slideMaster" Target="../slideMasters/slideMaster9.xml"/></Relationships>
</file>

<file path=ppt/slideLayouts/_rels/slideLayout211.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7.jpeg"/><Relationship Id="rId1" Type="http://schemas.openxmlformats.org/officeDocument/2006/relationships/slideMaster" Target="../slideMasters/slideMaster9.xml"/></Relationships>
</file>

<file path=ppt/slideLayouts/_rels/slideLayout21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1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8.jpeg"/><Relationship Id="rId1" Type="http://schemas.openxmlformats.org/officeDocument/2006/relationships/slideMaster" Target="../slideMasters/slideMaster9.xml"/></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69.jpeg"/><Relationship Id="rId1" Type="http://schemas.openxmlformats.org/officeDocument/2006/relationships/slideMaster" Target="../slideMasters/slideMaster9.xml"/></Relationships>
</file>

<file path=ppt/slideLayouts/_rels/slideLayout21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1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0.jpeg"/><Relationship Id="rId1" Type="http://schemas.openxmlformats.org/officeDocument/2006/relationships/slideMaster" Target="../slideMasters/slideMaster9.xml"/></Relationships>
</file>

<file path=ppt/slideLayouts/_rels/slideLayout219.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1.jpeg"/><Relationship Id="rId1" Type="http://schemas.openxmlformats.org/officeDocument/2006/relationships/slideMaster" Target="../slideMasters/slideMaster9.xml"/></Relationships>
</file>

<file path=ppt/slideLayouts/_rels/slideLayout221.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2.jpeg"/><Relationship Id="rId1" Type="http://schemas.openxmlformats.org/officeDocument/2006/relationships/slideMaster" Target="../slideMasters/slideMaster9.xml"/></Relationships>
</file>

<file path=ppt/slideLayouts/_rels/slideLayout223.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24.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25.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4.jpeg"/><Relationship Id="rId1" Type="http://schemas.openxmlformats.org/officeDocument/2006/relationships/slideMaster" Target="../slideMasters/slideMaster9.xml"/></Relationships>
</file>

<file path=ppt/slideLayouts/_rels/slideLayout227.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5.jpeg"/><Relationship Id="rId1" Type="http://schemas.openxmlformats.org/officeDocument/2006/relationships/slideMaster" Target="../slideMasters/slideMaster9.xml"/></Relationships>
</file>

<file path=ppt/slideLayouts/_rels/slideLayout229.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6.jpeg"/><Relationship Id="rId1" Type="http://schemas.openxmlformats.org/officeDocument/2006/relationships/slideMaster" Target="../slideMasters/slideMaster9.xml"/></Relationships>
</file>

<file path=ppt/slideLayouts/_rels/slideLayout231.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77.jpeg"/><Relationship Id="rId1" Type="http://schemas.openxmlformats.org/officeDocument/2006/relationships/slideMaster" Target="../slideMasters/slideMaster9.xml"/></Relationships>
</file>

<file path=ppt/slideLayouts/_rels/slideLayout23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4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252.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9.xml"/></Relationships>
</file>

<file path=ppt/slideLayouts/_rels/slideLayout254.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9.xml"/></Relationships>
</file>

<file path=ppt/slideLayouts/_rels/slideLayout25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9.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9.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9.xml"/></Relationships>
</file>

<file path=ppt/slideLayouts/_rels/slideLayout25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9.xml"/></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Master" Target="../slideMasters/slideMaster9.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9.xml"/><Relationship Id="rId4" Type="http://schemas.openxmlformats.org/officeDocument/2006/relationships/image" Target="../media/image27.jpeg"/></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9.xml"/><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Master" Target="../slideMasters/slideMaster9.xml"/></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Master" Target="../slideMasters/slideMaster9.xml"/><Relationship Id="rId4" Type="http://schemas.openxmlformats.org/officeDocument/2006/relationships/image" Target="../media/image33.jpeg"/></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Master" Target="../slideMasters/slideMaster9.xml"/><Relationship Id="rId5" Type="http://schemas.openxmlformats.org/officeDocument/2006/relationships/image" Target="../media/image37.jpeg"/><Relationship Id="rId4" Type="http://schemas.openxmlformats.org/officeDocument/2006/relationships/image" Target="../media/image36.jpeg"/></Relationships>
</file>

<file path=ppt/slideLayouts/_rels/slideLayout26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9.xml"/><Relationship Id="rId6" Type="http://schemas.openxmlformats.org/officeDocument/2006/relationships/image" Target="../media/image38.jpeg"/><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26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9.xml"/><Relationship Id="rId4" Type="http://schemas.openxmlformats.org/officeDocument/2006/relationships/image" Target="../media/image27.jpeg"/></Relationships>
</file>

<file path=ppt/slideLayouts/_rels/slideLayout26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9.xml"/><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26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9.xml"/><Relationship Id="rId6" Type="http://schemas.openxmlformats.org/officeDocument/2006/relationships/image" Target="../media/image38.jpeg"/><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9.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3.xml"/><Relationship Id="rId4" Type="http://schemas.openxmlformats.org/officeDocument/2006/relationships/image" Target="../media/image15.jpe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4.xml"/><Relationship Id="rId4" Type="http://schemas.openxmlformats.org/officeDocument/2006/relationships/image" Target="../media/image27.jpe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4.xml"/><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Master" Target="../slideMasters/slideMaster4.xml"/><Relationship Id="rId4" Type="http://schemas.openxmlformats.org/officeDocument/2006/relationships/image" Target="../media/image33.jpeg"/></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Master" Target="../slideMasters/slideMaster4.xml"/><Relationship Id="rId5" Type="http://schemas.openxmlformats.org/officeDocument/2006/relationships/image" Target="../media/image37.jpeg"/><Relationship Id="rId4" Type="http://schemas.openxmlformats.org/officeDocument/2006/relationships/image" Target="../media/image36.jpeg"/></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4.xml"/><Relationship Id="rId6" Type="http://schemas.openxmlformats.org/officeDocument/2006/relationships/image" Target="../media/image38.jpeg"/><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4.xml"/><Relationship Id="rId4" Type="http://schemas.openxmlformats.org/officeDocument/2006/relationships/image" Target="../media/image27.jpe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Master" Target="../slideMasters/slideMaster4.xml"/><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Master" Target="../slideMasters/slideMaster4.xml"/><Relationship Id="rId6" Type="http://schemas.openxmlformats.org/officeDocument/2006/relationships/image" Target="../media/image38.jpeg"/><Relationship Id="rId5" Type="http://schemas.openxmlformats.org/officeDocument/2006/relationships/image" Target="../media/image28.jpeg"/><Relationship Id="rId4" Type="http://schemas.openxmlformats.org/officeDocument/2006/relationships/image" Target="../media/image27.jpe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Azure Data All Hands">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EE0C23-C0DD-6E4A-9E72-11CB6C3AA833}"/>
              </a:ext>
            </a:extLst>
          </p:cNvPr>
          <p:cNvSpPr/>
          <p:nvPr userDrawn="1"/>
        </p:nvSpPr>
        <p:spPr bwMode="auto">
          <a:xfrm>
            <a:off x="5326063" y="0"/>
            <a:ext cx="6865937" cy="68580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548652"/>
            <a:ext cx="4167887" cy="984885"/>
          </a:xfrm>
        </p:spPr>
        <p:txBody>
          <a:bodyPr anchor="b" anchorCtr="0">
            <a:spAutoFit/>
          </a:bodyPr>
          <a:lstStyle>
            <a:lvl1pPr algn="l">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sp>
        <p:nvSpPr>
          <p:cNvPr id="10" name="Text Placeholder 4">
            <a:extLst>
              <a:ext uri="{FF2B5EF4-FFF2-40B4-BE49-F238E27FC236}">
                <a16:creationId xmlns:a16="http://schemas.microsoft.com/office/drawing/2014/main" id="{9971DF7F-2C6F-C047-87E6-01BCE692B33C}"/>
              </a:ext>
            </a:extLst>
          </p:cNvPr>
          <p:cNvSpPr>
            <a:spLocks noGrp="1"/>
          </p:cNvSpPr>
          <p:nvPr>
            <p:ph type="body" sz="quarter" idx="13" hasCustomPrompt="1"/>
          </p:nvPr>
        </p:nvSpPr>
        <p:spPr>
          <a:xfrm>
            <a:off x="582042" y="6088741"/>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Date</a:t>
            </a:r>
          </a:p>
        </p:txBody>
      </p:sp>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Speaker title</a:t>
            </a:r>
          </a:p>
        </p:txBody>
      </p:sp>
      <p:pic>
        <p:nvPicPr>
          <p:cNvPr id="9" name="MS logo white - EMF" descr="Microsoft logo white text version">
            <a:extLst>
              <a:ext uri="{FF2B5EF4-FFF2-40B4-BE49-F238E27FC236}">
                <a16:creationId xmlns:a16="http://schemas.microsoft.com/office/drawing/2014/main" id="{34ABE124-0544-0C4D-9FCE-68AA16069F0C}"/>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2608550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584200" y="3429000"/>
            <a:ext cx="4043371" cy="1501950"/>
          </a:xfrm>
        </p:spPr>
        <p:txBody>
          <a:bodyPr/>
          <a:lstStyle>
            <a:lvl1pPr>
              <a:defRPr sz="2000">
                <a:solidFill>
                  <a:schemeClr val="accent2"/>
                </a:solidFill>
              </a:defRPr>
            </a:lvl1pPr>
            <a:lvl2pPr>
              <a:defRPr sz="1600">
                <a:solidFill>
                  <a:schemeClr val="accent2"/>
                </a:solidFill>
              </a:defRPr>
            </a:lvl2pPr>
            <a:lvl3pPr>
              <a:defRPr sz="1200">
                <a:solidFill>
                  <a:schemeClr val="accent2"/>
                </a:solidFill>
              </a:defRPr>
            </a:lvl3pPr>
            <a:lvl4pPr>
              <a:defRPr sz="1100">
                <a:solidFill>
                  <a:schemeClr val="accent2"/>
                </a:solidFill>
              </a:defRPr>
            </a:lvl4pPr>
            <a:lvl5pPr>
              <a:defRPr sz="1100">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755AC74-6616-2D39-56B3-39F4AF6F6EA7}"/>
              </a:ext>
            </a:extLst>
          </p:cNvPr>
          <p:cNvSpPr>
            <a:spLocks noGrp="1"/>
          </p:cNvSpPr>
          <p:nvPr>
            <p:ph type="body" sz="quarter" idx="12"/>
          </p:nvPr>
        </p:nvSpPr>
        <p:spPr>
          <a:xfrm>
            <a:off x="6096000" y="922565"/>
            <a:ext cx="5507736" cy="1987010"/>
          </a:xfrm>
        </p:spPr>
        <p:txBody>
          <a:bodyPr/>
          <a:lstStyle>
            <a:lvl1pPr>
              <a:defRPr sz="2400">
                <a:solidFill>
                  <a:schemeClr val="accent2"/>
                </a:solidFill>
              </a:defRPr>
            </a:lvl1pPr>
            <a:lvl2pPr>
              <a:defRPr sz="18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a:extLst>
              <a:ext uri="{FF2B5EF4-FFF2-40B4-BE49-F238E27FC236}">
                <a16:creationId xmlns:a16="http://schemas.microsoft.com/office/drawing/2014/main" id="{9E072F35-F29F-7350-ABFA-8808C32DC9DF}"/>
              </a:ext>
            </a:extLst>
          </p:cNvPr>
          <p:cNvSpPr>
            <a:spLocks noGrp="1"/>
          </p:cNvSpPr>
          <p:nvPr>
            <p:ph type="title"/>
          </p:nvPr>
        </p:nvSpPr>
        <p:spPr>
          <a:xfrm>
            <a:off x="588263" y="2369855"/>
            <a:ext cx="4131221" cy="984885"/>
          </a:xfrm>
        </p:spPr>
        <p:txBody>
          <a:bodyPr anchor="b"/>
          <a:lstStyle>
            <a:lvl1pPr algn="l">
              <a:defRPr/>
            </a:lvl1pPr>
          </a:lstStyle>
          <a:p>
            <a:r>
              <a:rPr lang="en-US"/>
              <a:t>Click to edit Master title style</a:t>
            </a:r>
          </a:p>
        </p:txBody>
      </p:sp>
    </p:spTree>
    <p:extLst>
      <p:ext uri="{BB962C8B-B14F-4D97-AF65-F5344CB8AC3E}">
        <p14:creationId xmlns:p14="http://schemas.microsoft.com/office/powerpoint/2010/main" val="2825830257"/>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1_Azure Data All Hands">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EE0C23-C0DD-6E4A-9E72-11CB6C3AA833}"/>
              </a:ext>
            </a:extLst>
          </p:cNvPr>
          <p:cNvSpPr/>
          <p:nvPr userDrawn="1"/>
        </p:nvSpPr>
        <p:spPr bwMode="auto">
          <a:xfrm>
            <a:off x="5326063" y="0"/>
            <a:ext cx="6865937" cy="68580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A57CF859-E00A-8047-B30C-E47B6D4BB41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11371" y="377371"/>
            <a:ext cx="6103257" cy="6103257"/>
          </a:xfrm>
          <a:prstGeom prst="rect">
            <a:avLst/>
          </a:prstGeom>
        </p:spPr>
      </p:pic>
      <p:sp>
        <p:nvSpPr>
          <p:cNvPr id="3" name="Rectangle 2">
            <a:extLst>
              <a:ext uri="{FF2B5EF4-FFF2-40B4-BE49-F238E27FC236}">
                <a16:creationId xmlns:a16="http://schemas.microsoft.com/office/drawing/2014/main" id="{4696F784-A615-2F41-93AA-8064D970D771}"/>
              </a:ext>
            </a:extLst>
          </p:cNvPr>
          <p:cNvSpPr/>
          <p:nvPr userDrawn="1"/>
        </p:nvSpPr>
        <p:spPr bwMode="auto">
          <a:xfrm>
            <a:off x="1" y="1"/>
            <a:ext cx="12192000" cy="6858000"/>
          </a:xfrm>
          <a:prstGeom prst="rect">
            <a:avLst/>
          </a:prstGeom>
          <a:gradFill>
            <a:gsLst>
              <a:gs pos="100000">
                <a:schemeClr val="accent1">
                  <a:alpha val="25000"/>
                </a:schemeClr>
              </a:gs>
              <a:gs pos="0">
                <a:schemeClr val="accent1">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548652"/>
            <a:ext cx="4167887" cy="984885"/>
          </a:xfrm>
        </p:spPr>
        <p:txBody>
          <a:bodyPr anchor="b" anchorCtr="0">
            <a:spAutoFit/>
          </a:bodyPr>
          <a:lstStyle>
            <a:lvl1pPr algn="l">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sp>
        <p:nvSpPr>
          <p:cNvPr id="10" name="Text Placeholder 4">
            <a:extLst>
              <a:ext uri="{FF2B5EF4-FFF2-40B4-BE49-F238E27FC236}">
                <a16:creationId xmlns:a16="http://schemas.microsoft.com/office/drawing/2014/main" id="{9971DF7F-2C6F-C047-87E6-01BCE692B33C}"/>
              </a:ext>
            </a:extLst>
          </p:cNvPr>
          <p:cNvSpPr>
            <a:spLocks noGrp="1"/>
          </p:cNvSpPr>
          <p:nvPr>
            <p:ph type="body" sz="quarter" idx="13" hasCustomPrompt="1"/>
          </p:nvPr>
        </p:nvSpPr>
        <p:spPr>
          <a:xfrm>
            <a:off x="582042" y="6088741"/>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Date</a:t>
            </a:r>
          </a:p>
        </p:txBody>
      </p:sp>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Speaker title</a:t>
            </a:r>
          </a:p>
        </p:txBody>
      </p:sp>
      <p:pic>
        <p:nvPicPr>
          <p:cNvPr id="9" name="MS logo white - EMF" descr="Microsoft logo white text version">
            <a:extLst>
              <a:ext uri="{FF2B5EF4-FFF2-40B4-BE49-F238E27FC236}">
                <a16:creationId xmlns:a16="http://schemas.microsoft.com/office/drawing/2014/main" id="{34ABE124-0544-0C4D-9FCE-68AA16069F0C}"/>
              </a:ext>
            </a:extLst>
          </p:cNvPr>
          <p:cNvPicPr>
            <a:picLocks noChangeAspect="1"/>
          </p:cNvPicPr>
          <p:nvPr userDrawn="1"/>
        </p:nvPicPr>
        <p:blipFill>
          <a:blip r:embed="rId4"/>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18128063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Title and Content-2">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bg1"/>
                </a:solidFill>
              </a:defRPr>
            </a:lvl1pPr>
          </a:lstStyle>
          <a:p>
            <a:r>
              <a:rPr lang="en-US"/>
              <a:t>Click to edit Master title style</a:t>
            </a:r>
          </a:p>
        </p:txBody>
      </p:sp>
      <p:sp>
        <p:nvSpPr>
          <p:cNvPr id="3" name="Text Placeholder 2"/>
          <p:cNvSpPr>
            <a:spLocks noGrp="1"/>
          </p:cNvSpPr>
          <p:nvPr>
            <p:ph type="body" sz="quarter" idx="10"/>
          </p:nvPr>
        </p:nvSpPr>
        <p:spPr>
          <a:xfrm>
            <a:off x="584200" y="1435497"/>
            <a:ext cx="11018520" cy="1723549"/>
          </a:xfrm>
        </p:spPr>
        <p:txBody>
          <a:bodyPr/>
          <a:lstStyle>
            <a:lvl1pPr>
              <a:defRPr>
                <a:solidFill>
                  <a:schemeClr val="bg1"/>
                </a:solidFill>
              </a:defRPr>
            </a:lvl1pPr>
            <a:lvl2pPr marL="457200" indent="-228600">
              <a:buFont typeface="Calibri" panose="020F0502020204030204" pitchFamily="34" charset="0"/>
              <a:buChar char="−"/>
              <a:defRPr>
                <a:solidFill>
                  <a:schemeClr val="bg1"/>
                </a:solidFill>
              </a:defRPr>
            </a:lvl2pPr>
            <a:lvl3pPr>
              <a:defRPr sz="1800">
                <a:solidFill>
                  <a:schemeClr val="bg1"/>
                </a:solidFill>
              </a:defRPr>
            </a:lvl3pPr>
            <a:lvl4pPr marL="842963" indent="-180975">
              <a:buFont typeface="Calibri" panose="020F0502020204030204" pitchFamily="34" charset="0"/>
              <a:buChar char="−"/>
              <a:defRPr sz="1600">
                <a:solidFill>
                  <a:schemeClr val="bg1"/>
                </a:solidFill>
              </a:defRPr>
            </a:lvl4pPr>
            <a:lvl5pPr>
              <a:defRPr sz="16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32609881"/>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accent3"/>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1" y="585788"/>
            <a:ext cx="1366245" cy="292608"/>
          </a:xfrm>
          <a:prstGeom prst="rect">
            <a:avLst/>
          </a:prstGeom>
        </p:spPr>
      </p:pic>
    </p:spTree>
    <p:extLst>
      <p:ext uri="{BB962C8B-B14F-4D97-AF65-F5344CB8AC3E}">
        <p14:creationId xmlns:p14="http://schemas.microsoft.com/office/powerpoint/2010/main" val="22073377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76500066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Blank 12 Column">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6D036D35-5EFE-4F9A-9DEA-C56B81F64EC4}"/>
              </a:ext>
            </a:extLst>
          </p:cNvPr>
          <p:cNvSpPr>
            <a:spLocks noGrp="1"/>
          </p:cNvSpPr>
          <p:nvPr>
            <p:ph type="body" sz="quarter" idx="10" hasCustomPrompt="1"/>
          </p:nvPr>
        </p:nvSpPr>
        <p:spPr>
          <a:xfrm>
            <a:off x="10490200" y="-423204"/>
            <a:ext cx="1701800" cy="307777"/>
          </a:xfrm>
        </p:spPr>
        <p:txBody>
          <a:bodyPr anchor="b" anchorCtr="0"/>
          <a:lstStyle>
            <a:lvl1pPr algn="r">
              <a:buNone/>
              <a:defRPr sz="2000">
                <a:gradFill>
                  <a:gsLst>
                    <a:gs pos="85263">
                      <a:srgbClr val="D83B01"/>
                    </a:gs>
                    <a:gs pos="58000">
                      <a:srgbClr val="D83B01"/>
                    </a:gs>
                  </a:gsLst>
                  <a:lin ang="18600000" scaled="0"/>
                </a:gradFill>
                <a:latin typeface="+mj-lt"/>
              </a:defRPr>
            </a:lvl1pPr>
          </a:lstStyle>
          <a:p>
            <a:pPr lvl="0"/>
            <a:r>
              <a:rPr lang="en-US"/>
              <a:t>XX-XXX</a:t>
            </a:r>
          </a:p>
        </p:txBody>
      </p:sp>
    </p:spTree>
    <p:extLst>
      <p:ext uri="{BB962C8B-B14F-4D97-AF65-F5344CB8AC3E}">
        <p14:creationId xmlns:p14="http://schemas.microsoft.com/office/powerpoint/2010/main" val="104667704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1" y="585788"/>
            <a:ext cx="1366245" cy="292608"/>
          </a:xfrm>
          <a:prstGeom prst="rect">
            <a:avLst/>
          </a:prstGeom>
        </p:spPr>
      </p:pic>
    </p:spTree>
    <p:extLst>
      <p:ext uri="{BB962C8B-B14F-4D97-AF65-F5344CB8AC3E}">
        <p14:creationId xmlns:p14="http://schemas.microsoft.com/office/powerpoint/2010/main" val="536326575"/>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Title &amp; Non-bulleted text">
    <p:bg>
      <p:bgPr>
        <a:solidFill>
          <a:schemeClr val="tx2"/>
        </a:solidFill>
        <a:effectLst/>
      </p:bgPr>
    </p:bg>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58049649"/>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70640605"/>
      </p:ext>
    </p:extLst>
  </p:cSld>
  <p:clrMapOvr>
    <a:masterClrMapping/>
  </p:clrMapOvr>
  <p:transition>
    <p:fade/>
  </p:transition>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4722389"/>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Blank 2">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81887"/>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2206307"/>
            <a:ext cx="3477325" cy="1107996"/>
          </a:xfrm>
        </p:spPr>
        <p:txBody>
          <a:bodyPr anchor="b"/>
          <a:lstStyle>
            <a:lvl1pPr algn="l">
              <a:defRPr>
                <a:gradFill>
                  <a:gsLst>
                    <a:gs pos="1250">
                      <a:schemeClr val="tx1"/>
                    </a:gs>
                    <a:gs pos="100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372E9528-0A41-4157-9220-1A280716491F}"/>
              </a:ext>
            </a:extLst>
          </p:cNvPr>
          <p:cNvSpPr>
            <a:spLocks noGrp="1"/>
          </p:cNvSpPr>
          <p:nvPr>
            <p:ph type="body" sz="quarter" idx="10"/>
          </p:nvPr>
        </p:nvSpPr>
        <p:spPr>
          <a:xfrm>
            <a:off x="588963" y="3429000"/>
            <a:ext cx="3560762" cy="2111347"/>
          </a:xfrm>
        </p:spPr>
        <p:txBody>
          <a:bodyPr/>
          <a:lstStyle>
            <a:lvl1pPr>
              <a:defRPr>
                <a:solidFill>
                  <a:schemeClr val="accent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73141219"/>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Title Slide 5">
    <p:bg>
      <p:bgRef idx="1001">
        <a:schemeClr val="bg1"/>
      </p:bgRef>
    </p:bg>
    <p:spTree>
      <p:nvGrpSpPr>
        <p:cNvPr id="1" name=""/>
        <p:cNvGrpSpPr/>
        <p:nvPr/>
      </p:nvGrpSpPr>
      <p:grpSpPr>
        <a:xfrm>
          <a:off x="0" y="0"/>
          <a:ext cx="0" cy="0"/>
          <a:chOff x="0" y="0"/>
          <a:chExt cx="0" cy="0"/>
        </a:xfrm>
      </p:grpSpPr>
      <p:pic>
        <p:nvPicPr>
          <p:cNvPr id="6" name="MS logo gray - EMF" descr="Microsoft logo, gray text version">
            <a:extLst>
              <a:ext uri="{FF2B5EF4-FFF2-40B4-BE49-F238E27FC236}">
                <a16:creationId xmlns:a16="http://schemas.microsoft.com/office/drawing/2014/main" id="{D3453B0B-33DE-4ED0-A610-D76D0E610F6F}"/>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bwMode="black">
          <a:xfrm>
            <a:off x="584200" y="585788"/>
            <a:ext cx="1366440"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316251125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3063440"/>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userDrawn="1">
  <p:cSld name="Blank 4">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08463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3.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57B7F1-B4C1-F85D-95DF-FD63202298FA}"/>
              </a:ext>
              <a:ext uri="{C183D7F6-B498-43B3-948B-1728B52AA6E4}">
                <adec:decorative xmlns:adec="http://schemas.microsoft.com/office/drawing/2017/decorative" val="1"/>
              </a:ext>
            </a:extLst>
          </p:cNvPr>
          <p:cNvSpPr/>
          <p:nvPr userDrawn="1"/>
        </p:nvSpPr>
        <p:spPr bwMode="auto">
          <a:xfrm>
            <a:off x="-1" y="0"/>
            <a:ext cx="4800600" cy="68580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6739" y="1229820"/>
            <a:ext cx="3931920" cy="430887"/>
          </a:xfrm>
        </p:spPr>
        <p:txBody>
          <a:bodyPr/>
          <a:lstStyle/>
          <a:p>
            <a:r>
              <a:rPr lang="en-US"/>
              <a:t>Click to edit Master title style</a:t>
            </a:r>
          </a:p>
        </p:txBody>
      </p:sp>
    </p:spTree>
    <p:extLst>
      <p:ext uri="{BB962C8B-B14F-4D97-AF65-F5344CB8AC3E}">
        <p14:creationId xmlns:p14="http://schemas.microsoft.com/office/powerpoint/2010/main" val="146565599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14.xml><?xml version="1.0" encoding="utf-8"?>
<p:sldLayout xmlns:a="http://schemas.openxmlformats.org/drawingml/2006/main" xmlns:r="http://schemas.openxmlformats.org/officeDocument/2006/relationships" xmlns:p="http://schemas.openxmlformats.org/presentationml/2006/main" userDrawn="1">
  <p:cSld name="Square Photo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4200" y="2981637"/>
            <a:ext cx="4160520" cy="615553"/>
          </a:xfrm>
        </p:spPr>
        <p:txBody>
          <a:bodyPr wrap="square" anchor="t">
            <a:spAutoFit/>
          </a:bodyPr>
          <a:lstStyle>
            <a:lvl1pPr>
              <a:lnSpc>
                <a:spcPct val="100000"/>
              </a:lnSpc>
              <a:defRPr sz="2000" b="0" spc="0" baseline="0">
                <a:gradFill>
                  <a:gsLst>
                    <a:gs pos="1250">
                      <a:schemeClr val="tx1"/>
                    </a:gs>
                    <a:gs pos="100000">
                      <a:schemeClr val="tx1"/>
                    </a:gs>
                  </a:gsLst>
                  <a:lin ang="5400000" scaled="0"/>
                </a:gradFill>
                <a:latin typeface="+mj-lt"/>
                <a:cs typeface="Segoe UI Semilight" panose="020B0402040204020203" pitchFamily="34" charset="0"/>
              </a:defRPr>
            </a:lvl1pPr>
          </a:lstStyle>
          <a:p>
            <a:r>
              <a:rPr lang="en-US"/>
              <a:t>Square photo layout with smaller text</a:t>
            </a:r>
          </a:p>
        </p:txBody>
      </p:sp>
      <p:sp>
        <p:nvSpPr>
          <p:cNvPr id="4" name="Picture Placeholder">
            <a:extLst>
              <a:ext uri="{FF2B5EF4-FFF2-40B4-BE49-F238E27FC236}">
                <a16:creationId xmlns:a16="http://schemas.microsoft.com/office/drawing/2014/main" id="{18102CFD-D7DD-461F-B675-FAE01404E555}"/>
              </a:ext>
            </a:extLst>
          </p:cNvPr>
          <p:cNvSpPr>
            <a:spLocks noGrp="1"/>
          </p:cNvSpPr>
          <p:nvPr>
            <p:ph type="pic" sz="quarter" idx="11" hasCustomPrompt="1"/>
          </p:nvPr>
        </p:nvSpPr>
        <p:spPr bwMode="gray">
          <a:xfrm>
            <a:off x="5334000" y="0"/>
            <a:ext cx="6858000" cy="6858000"/>
          </a:xfrm>
          <a:blipFill>
            <a:blip r:embed="rId2"/>
            <a:stretch>
              <a:fillRect/>
            </a:stretch>
          </a:blipFill>
        </p:spPr>
        <p:txBody>
          <a:bodyPr lIns="0" tIns="2011680" rIns="0" anchor="t" anchorCtr="0">
            <a:noAutofit/>
          </a:bodyPr>
          <a:lstStyle>
            <a:lvl1pPr marL="0" indent="0" algn="ctr">
              <a:lnSpc>
                <a:spcPct val="100000"/>
              </a:lnSpc>
              <a:buNone/>
              <a:defRPr sz="1600" b="1">
                <a:solidFill>
                  <a:srgbClr val="FFFFFF"/>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95147260"/>
      </p:ext>
    </p:extLst>
  </p:cSld>
  <p:clrMapOvr>
    <a:masterClrMapping/>
  </p:clrMapOvr>
  <p:transition>
    <p:fade/>
  </p:transition>
  <p:extLst>
    <p:ext uri="{DCECCB84-F9BA-43D5-87BE-67443E8EF086}">
      <p15:sldGuideLst xmlns:p15="http://schemas.microsoft.com/office/powerpoint/2012/main">
        <p15:guide id="2" pos="3360">
          <p15:clr>
            <a:srgbClr val="FBAE4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C65E9-4A52-3EE6-E842-26805730EBB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9438A7F-9147-5021-CF64-D06E046A316C}"/>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9F4213-2B10-622E-4C63-89D11154D85F}"/>
              </a:ext>
            </a:extLst>
          </p:cNvPr>
          <p:cNvSpPr>
            <a:spLocks noGrp="1"/>
          </p:cNvSpPr>
          <p:nvPr>
            <p:ph type="dt" sz="half" idx="10"/>
          </p:nvPr>
        </p:nvSpPr>
        <p:spPr/>
        <p:txBody>
          <a:bodyPr/>
          <a:lstStyle/>
          <a:p>
            <a:fld id="{09CA7A4F-5385-4ED4-9E4F-4F060A308B0F}" type="datetimeFigureOut">
              <a:rPr lang="en-US" smtClean="0"/>
              <a:t>5/4/2023</a:t>
            </a:fld>
            <a:endParaRPr lang="en-US"/>
          </a:p>
        </p:txBody>
      </p:sp>
      <p:sp>
        <p:nvSpPr>
          <p:cNvPr id="5" name="Footer Placeholder 4">
            <a:extLst>
              <a:ext uri="{FF2B5EF4-FFF2-40B4-BE49-F238E27FC236}">
                <a16:creationId xmlns:a16="http://schemas.microsoft.com/office/drawing/2014/main" id="{3BB57762-87FF-7F07-DAE9-1225E8C41E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0577D4-00DB-7040-6E3B-208E2C5AC9A2}"/>
              </a:ext>
            </a:extLst>
          </p:cNvPr>
          <p:cNvSpPr>
            <a:spLocks noGrp="1"/>
          </p:cNvSpPr>
          <p:nvPr>
            <p:ph type="sldNum" sz="quarter" idx="12"/>
          </p:nvPr>
        </p:nvSpPr>
        <p:spPr/>
        <p:txBody>
          <a:bodyPr/>
          <a:lstStyle/>
          <a:p>
            <a:fld id="{5AAF27DC-3852-4C7C-82C5-5B27AEEE6165}" type="slidenum">
              <a:rPr lang="en-US" smtClean="0"/>
              <a:t>‹#›</a:t>
            </a:fld>
            <a:endParaRPr lang="en-US"/>
          </a:p>
        </p:txBody>
      </p:sp>
    </p:spTree>
    <p:extLst>
      <p:ext uri="{BB962C8B-B14F-4D97-AF65-F5344CB8AC3E}">
        <p14:creationId xmlns:p14="http://schemas.microsoft.com/office/powerpoint/2010/main" val="1285257035"/>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86E62-3AE4-4F4F-9E87-031785807C3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FD8261B-E1C1-8FC0-CBC3-C0250DFDDF4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47D52BDD-58A6-B139-FCBA-FD76032CFEBA}"/>
              </a:ext>
            </a:extLst>
          </p:cNvPr>
          <p:cNvSpPr>
            <a:spLocks noGrp="1"/>
          </p:cNvSpPr>
          <p:nvPr>
            <p:ph type="dt" sz="half" idx="10"/>
          </p:nvPr>
        </p:nvSpPr>
        <p:spPr/>
        <p:txBody>
          <a:bodyPr/>
          <a:lstStyle/>
          <a:p>
            <a:fld id="{EE5A7004-4ED5-45EE-8582-C703A41E0002}" type="datetimeFigureOut">
              <a:rPr lang="en-US" smtClean="0"/>
              <a:t>5/4/2023</a:t>
            </a:fld>
            <a:endParaRPr lang="en-US"/>
          </a:p>
        </p:txBody>
      </p:sp>
      <p:sp>
        <p:nvSpPr>
          <p:cNvPr id="5" name="Footer Placeholder 4">
            <a:extLst>
              <a:ext uri="{FF2B5EF4-FFF2-40B4-BE49-F238E27FC236}">
                <a16:creationId xmlns:a16="http://schemas.microsoft.com/office/drawing/2014/main" id="{9B355045-B4C7-3896-3685-E312FCD062B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2EC62B2-B4D3-BADE-FC34-AFCC7370BC35}"/>
              </a:ext>
            </a:extLst>
          </p:cNvPr>
          <p:cNvSpPr>
            <a:spLocks noGrp="1"/>
          </p:cNvSpPr>
          <p:nvPr>
            <p:ph type="sldNum" sz="quarter" idx="12"/>
          </p:nvPr>
        </p:nvSpPr>
        <p:spPr/>
        <p:txBody>
          <a:bodyPr/>
          <a:lstStyle/>
          <a:p>
            <a:fld id="{31E4C50B-6122-463D-9ADC-14A9867ACD04}" type="slidenum">
              <a:rPr lang="en-US" smtClean="0"/>
              <a:t>‹#›</a:t>
            </a:fld>
            <a:endParaRPr lang="en-US"/>
          </a:p>
        </p:txBody>
      </p:sp>
    </p:spTree>
    <p:extLst>
      <p:ext uri="{BB962C8B-B14F-4D97-AF65-F5344CB8AC3E}">
        <p14:creationId xmlns:p14="http://schemas.microsoft.com/office/powerpoint/2010/main" val="2324050236"/>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Azure Data All Hands">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EE0C23-C0DD-6E4A-9E72-11CB6C3AA833}"/>
              </a:ext>
            </a:extLst>
          </p:cNvPr>
          <p:cNvSpPr/>
          <p:nvPr userDrawn="1"/>
        </p:nvSpPr>
        <p:spPr bwMode="auto">
          <a:xfrm>
            <a:off x="5326063" y="0"/>
            <a:ext cx="6865937" cy="68580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A57CF859-E00A-8047-B30C-E47B6D4BB41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11371" y="377371"/>
            <a:ext cx="6103257" cy="6103257"/>
          </a:xfrm>
          <a:prstGeom prst="rect">
            <a:avLst/>
          </a:prstGeom>
        </p:spPr>
      </p:pic>
      <p:sp>
        <p:nvSpPr>
          <p:cNvPr id="3" name="Rectangle 2">
            <a:extLst>
              <a:ext uri="{FF2B5EF4-FFF2-40B4-BE49-F238E27FC236}">
                <a16:creationId xmlns:a16="http://schemas.microsoft.com/office/drawing/2014/main" id="{4696F784-A615-2F41-93AA-8064D970D771}"/>
              </a:ext>
            </a:extLst>
          </p:cNvPr>
          <p:cNvSpPr/>
          <p:nvPr userDrawn="1"/>
        </p:nvSpPr>
        <p:spPr bwMode="auto">
          <a:xfrm>
            <a:off x="1" y="1"/>
            <a:ext cx="12192000" cy="6858000"/>
          </a:xfrm>
          <a:prstGeom prst="rect">
            <a:avLst/>
          </a:prstGeom>
          <a:gradFill>
            <a:gsLst>
              <a:gs pos="100000">
                <a:schemeClr val="accent1">
                  <a:alpha val="25000"/>
                </a:schemeClr>
              </a:gs>
              <a:gs pos="0">
                <a:schemeClr val="accent1">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sp>
        <p:nvSpPr>
          <p:cNvPr id="10" name="Text Placeholder 4">
            <a:extLst>
              <a:ext uri="{FF2B5EF4-FFF2-40B4-BE49-F238E27FC236}">
                <a16:creationId xmlns:a16="http://schemas.microsoft.com/office/drawing/2014/main" id="{9971DF7F-2C6F-C047-87E6-01BCE692B33C}"/>
              </a:ext>
            </a:extLst>
          </p:cNvPr>
          <p:cNvSpPr>
            <a:spLocks noGrp="1"/>
          </p:cNvSpPr>
          <p:nvPr>
            <p:ph type="body" sz="quarter" idx="13" hasCustomPrompt="1"/>
          </p:nvPr>
        </p:nvSpPr>
        <p:spPr>
          <a:xfrm>
            <a:off x="582042" y="6088741"/>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Date</a:t>
            </a:r>
          </a:p>
        </p:txBody>
      </p:sp>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Speaker title</a:t>
            </a:r>
          </a:p>
        </p:txBody>
      </p:sp>
      <p:pic>
        <p:nvPicPr>
          <p:cNvPr id="9" name="MS logo white - EMF" descr="Microsoft logo white text version">
            <a:extLst>
              <a:ext uri="{FF2B5EF4-FFF2-40B4-BE49-F238E27FC236}">
                <a16:creationId xmlns:a16="http://schemas.microsoft.com/office/drawing/2014/main" id="{34ABE124-0544-0C4D-9FCE-68AA16069F0C}"/>
              </a:ext>
            </a:extLst>
          </p:cNvPr>
          <p:cNvPicPr>
            <a:picLocks noChangeAspect="1"/>
          </p:cNvPicPr>
          <p:nvPr userDrawn="1"/>
        </p:nvPicPr>
        <p:blipFill>
          <a:blip r:embed="rId4"/>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293694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53846">
                      <a:schemeClr val="tx1"/>
                    </a:gs>
                    <a:gs pos="36000">
                      <a:schemeClr val="tx1"/>
                    </a:gs>
                  </a:gsLst>
                  <a:lin ang="5400000" scaled="0"/>
                </a:gradFill>
                <a:effectLst/>
                <a:latin typeface="+mj-lt"/>
                <a:ea typeface="+mn-ea"/>
                <a:cs typeface="Segoe UI" pitchFamily="34" charset="0"/>
              </a:defRPr>
            </a:lvl1pPr>
          </a:lstStyle>
          <a:p>
            <a:r>
              <a:rPr lang="en-US"/>
              <a:t>Section title</a:t>
            </a:r>
          </a:p>
        </p:txBody>
      </p:sp>
      <p:sp>
        <p:nvSpPr>
          <p:cNvPr id="4" name="Text Placeholder 3">
            <a:extLst>
              <a:ext uri="{FF2B5EF4-FFF2-40B4-BE49-F238E27FC236}">
                <a16:creationId xmlns:a16="http://schemas.microsoft.com/office/drawing/2014/main" id="{075102F9-2CFB-46BF-BC3C-A96703DD75C1}"/>
              </a:ext>
            </a:extLst>
          </p:cNvPr>
          <p:cNvSpPr>
            <a:spLocks noGrp="1"/>
          </p:cNvSpPr>
          <p:nvPr>
            <p:ph type="body" sz="quarter" idx="10"/>
          </p:nvPr>
        </p:nvSpPr>
        <p:spPr>
          <a:xfrm>
            <a:off x="585216" y="2481810"/>
            <a:ext cx="4200525" cy="369332"/>
          </a:xfrm>
        </p:spPr>
        <p:txBody>
          <a:bodyPr/>
          <a:lstStyle>
            <a:lvl1pPr>
              <a:defRPr b="1"/>
            </a:lvl1pPr>
          </a:lstStyle>
          <a:p>
            <a:pPr lvl="0"/>
            <a:r>
              <a:rPr lang="en-US"/>
              <a:t>Click to edit</a:t>
            </a:r>
          </a:p>
        </p:txBody>
      </p:sp>
    </p:spTree>
    <p:extLst>
      <p:ext uri="{BB962C8B-B14F-4D97-AF65-F5344CB8AC3E}">
        <p14:creationId xmlns:p14="http://schemas.microsoft.com/office/powerpoint/2010/main" val="20850229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492443"/>
          </a:xfrm>
        </p:spPr>
        <p:txBody>
          <a:bodyPr/>
          <a:lstStyle>
            <a:lvl1pPr algn="ctr">
              <a:defRPr sz="3200">
                <a:gradFill>
                  <a:gsLst>
                    <a:gs pos="1250">
                      <a:schemeClr val="tx1"/>
                    </a:gs>
                    <a:gs pos="100000">
                      <a:schemeClr val="tx1"/>
                    </a:gs>
                  </a:gsLst>
                  <a:lin ang="5400000" scaled="0"/>
                </a:gradFill>
              </a:defRPr>
            </a:lvl1pPr>
          </a:lstStyle>
          <a:p>
            <a:r>
              <a:rPr lang="en-US"/>
              <a:t>Click to edit Master title style</a:t>
            </a:r>
          </a:p>
        </p:txBody>
      </p:sp>
    </p:spTree>
    <p:extLst>
      <p:ext uri="{BB962C8B-B14F-4D97-AF65-F5344CB8AC3E}">
        <p14:creationId xmlns:p14="http://schemas.microsoft.com/office/powerpoint/2010/main" val="362564315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743200"/>
            <a:ext cx="9144000" cy="615553"/>
          </a:xfrm>
          <a:noFill/>
        </p:spPr>
        <p:txBody>
          <a:bodyPr lIns="0" tIns="0" rIns="0" bIns="0" anchor="b" anchorCtr="0">
            <a:spAutoFit/>
          </a:bodyPr>
          <a:lstStyle>
            <a:lvl1pPr algn="l">
              <a:defRPr sz="4000" spc="-50" baseline="0">
                <a:solidFill>
                  <a:schemeClr val="accent1">
                    <a:lumMod val="60000"/>
                    <a:lumOff val="40000"/>
                  </a:schemeClr>
                </a:solidFill>
                <a:latin typeface="+mj-lt"/>
                <a:cs typeface="Segoe UI" panose="020B0502040204020203" pitchFamily="34" charset="0"/>
              </a:defRPr>
            </a:lvl1pPr>
          </a:lstStyle>
          <a:p>
            <a:r>
              <a:rPr lang="en-US"/>
              <a:t>Event name or presentation title </a:t>
            </a:r>
          </a:p>
        </p:txBody>
      </p:sp>
    </p:spTree>
    <p:extLst>
      <p:ext uri="{BB962C8B-B14F-4D97-AF65-F5344CB8AC3E}">
        <p14:creationId xmlns:p14="http://schemas.microsoft.com/office/powerpoint/2010/main" val="55538813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492443"/>
          </a:xfrm>
        </p:spPr>
        <p:txBody>
          <a:bodyPr/>
          <a:lstStyle>
            <a:lvl1pPr algn="l">
              <a:defRPr sz="3200">
                <a:gradFill>
                  <a:gsLst>
                    <a:gs pos="1250">
                      <a:schemeClr val="tx1"/>
                    </a:gs>
                    <a:gs pos="100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9E991D1E-EC9D-4FEC-B3BC-3B5D8E709C09}"/>
              </a:ext>
            </a:extLst>
          </p:cNvPr>
          <p:cNvSpPr>
            <a:spLocks noGrp="1"/>
          </p:cNvSpPr>
          <p:nvPr>
            <p:ph type="body" sz="quarter" idx="10"/>
          </p:nvPr>
        </p:nvSpPr>
        <p:spPr>
          <a:xfrm>
            <a:off x="587374" y="1116013"/>
            <a:ext cx="11018519" cy="1680460"/>
          </a:xfrm>
        </p:spPr>
        <p:txBody>
          <a:bodyPr/>
          <a:lstStyle>
            <a:lvl1pPr>
              <a:defRPr>
                <a:solidFill>
                  <a:schemeClr val="accent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67728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422C2B03-43CA-4BF4-BC32-6E07148FA02C}"/>
              </a:ext>
            </a:extLst>
          </p:cNvPr>
          <p:cNvSpPr>
            <a:spLocks noGrp="1"/>
          </p:cNvSpPr>
          <p:nvPr>
            <p:ph type="body" sz="quarter" idx="12"/>
          </p:nvPr>
        </p:nvSpPr>
        <p:spPr>
          <a:xfrm>
            <a:off x="584200"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11">
            <a:extLst>
              <a:ext uri="{FF2B5EF4-FFF2-40B4-BE49-F238E27FC236}">
                <a16:creationId xmlns:a16="http://schemas.microsoft.com/office/drawing/2014/main" id="{E709800F-452D-44A9-8F7F-451378BB6A6E}"/>
              </a:ext>
            </a:extLst>
          </p:cNvPr>
          <p:cNvSpPr>
            <a:spLocks noGrp="1"/>
          </p:cNvSpPr>
          <p:nvPr>
            <p:ph type="body" sz="quarter" idx="13"/>
          </p:nvPr>
        </p:nvSpPr>
        <p:spPr>
          <a:xfrm>
            <a:off x="4451381"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11">
            <a:extLst>
              <a:ext uri="{FF2B5EF4-FFF2-40B4-BE49-F238E27FC236}">
                <a16:creationId xmlns:a16="http://schemas.microsoft.com/office/drawing/2014/main" id="{D042B71B-5A92-420B-875F-26A43F5DC128}"/>
              </a:ext>
            </a:extLst>
          </p:cNvPr>
          <p:cNvSpPr>
            <a:spLocks noGrp="1"/>
          </p:cNvSpPr>
          <p:nvPr>
            <p:ph type="body" sz="quarter" idx="14"/>
          </p:nvPr>
        </p:nvSpPr>
        <p:spPr>
          <a:xfrm>
            <a:off x="8318562"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a:extLst>
              <a:ext uri="{FF2B5EF4-FFF2-40B4-BE49-F238E27FC236}">
                <a16:creationId xmlns:a16="http://schemas.microsoft.com/office/drawing/2014/main" id="{A1836BB9-5CD8-4C82-B170-72C69426F0D3}"/>
              </a:ext>
            </a:extLst>
          </p:cNvPr>
          <p:cNvSpPr>
            <a:spLocks noGrp="1"/>
          </p:cNvSpPr>
          <p:nvPr>
            <p:ph type="title"/>
          </p:nvPr>
        </p:nvSpPr>
        <p:spPr>
          <a:xfrm>
            <a:off x="588263" y="457200"/>
            <a:ext cx="11018520" cy="430887"/>
          </a:xfrm>
        </p:spPr>
        <p:txBody>
          <a:bodyPr/>
          <a:lstStyle>
            <a:lvl1pPr algn="ctr">
              <a:defRPr sz="2800">
                <a:gradFill>
                  <a:gsLst>
                    <a:gs pos="1250">
                      <a:schemeClr val="tx1"/>
                    </a:gs>
                    <a:gs pos="100000">
                      <a:schemeClr val="tx1"/>
                    </a:gs>
                  </a:gsLst>
                  <a:lin ang="5400000" scaled="0"/>
                </a:gradFill>
              </a:defRPr>
            </a:lvl1pPr>
          </a:lstStyle>
          <a:p>
            <a:r>
              <a:rPr lang="en-US"/>
              <a:t>Click to edit Master title style</a:t>
            </a:r>
          </a:p>
        </p:txBody>
      </p:sp>
      <p:sp>
        <p:nvSpPr>
          <p:cNvPr id="9" name="Text Placeholder 6">
            <a:extLst>
              <a:ext uri="{FF2B5EF4-FFF2-40B4-BE49-F238E27FC236}">
                <a16:creationId xmlns:a16="http://schemas.microsoft.com/office/drawing/2014/main" id="{A3CE8927-E3C1-420C-AB86-B08B02BA791B}"/>
              </a:ext>
            </a:extLst>
          </p:cNvPr>
          <p:cNvSpPr>
            <a:spLocks noGrp="1"/>
          </p:cNvSpPr>
          <p:nvPr>
            <p:ph type="body" sz="quarter" idx="11"/>
          </p:nvPr>
        </p:nvSpPr>
        <p:spPr>
          <a:xfrm>
            <a:off x="581595" y="1399095"/>
            <a:ext cx="11025188" cy="369332"/>
          </a:xfrm>
        </p:spPr>
        <p:txBody>
          <a:bodyPr/>
          <a:lstStyle>
            <a:lvl1pPr marL="0" indent="0" algn="ctr">
              <a:buNone/>
              <a:defRPr sz="2400">
                <a:solidFill>
                  <a:schemeClr val="accent2"/>
                </a:solidFill>
                <a:latin typeface="+mn-lt"/>
              </a:defRPr>
            </a:lvl1pPr>
          </a:lstStyle>
          <a:p>
            <a:pPr lvl="0"/>
            <a:r>
              <a:rPr lang="en-US"/>
              <a:t>Edit Master text styles</a:t>
            </a:r>
          </a:p>
        </p:txBody>
      </p:sp>
    </p:spTree>
    <p:extLst>
      <p:ext uri="{BB962C8B-B14F-4D97-AF65-F5344CB8AC3E}">
        <p14:creationId xmlns:p14="http://schemas.microsoft.com/office/powerpoint/2010/main" val="1278047332"/>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492443"/>
          </a:xfrm>
        </p:spPr>
        <p:txBody>
          <a:bodyPr/>
          <a:lstStyle>
            <a:lvl1pPr algn="ctr">
              <a:defRPr sz="3200">
                <a:gradFill>
                  <a:gsLst>
                    <a:gs pos="1250">
                      <a:schemeClr val="tx1"/>
                    </a:gs>
                    <a:gs pos="100000">
                      <a:schemeClr val="tx1"/>
                    </a:gs>
                  </a:gsLst>
                  <a:lin ang="5400000" scaled="0"/>
                </a:gradFill>
              </a:defRPr>
            </a:lvl1pPr>
          </a:lstStyle>
          <a:p>
            <a:r>
              <a:rPr lang="en-US"/>
              <a:t>Click to edit Master title style</a:t>
            </a:r>
          </a:p>
        </p:txBody>
      </p:sp>
      <p:sp>
        <p:nvSpPr>
          <p:cNvPr id="3" name="Text Placeholder 6">
            <a:extLst>
              <a:ext uri="{FF2B5EF4-FFF2-40B4-BE49-F238E27FC236}">
                <a16:creationId xmlns:a16="http://schemas.microsoft.com/office/drawing/2014/main" id="{E6DB9915-D43B-476C-B8A1-449F7E279229}"/>
              </a:ext>
            </a:extLst>
          </p:cNvPr>
          <p:cNvSpPr>
            <a:spLocks noGrp="1"/>
          </p:cNvSpPr>
          <p:nvPr>
            <p:ph type="body" sz="quarter" idx="11"/>
          </p:nvPr>
        </p:nvSpPr>
        <p:spPr>
          <a:xfrm>
            <a:off x="583406" y="1011198"/>
            <a:ext cx="11025188" cy="369332"/>
          </a:xfrm>
        </p:spPr>
        <p:txBody>
          <a:bodyPr/>
          <a:lstStyle>
            <a:lvl1pPr marL="0" indent="0" algn="ctr">
              <a:buNone/>
              <a:defRPr lang="en-US" sz="2400" kern="1200" spc="0" baseline="0" dirty="0">
                <a:solidFill>
                  <a:schemeClr val="accent1">
                    <a:lumMod val="60000"/>
                    <a:lumOff val="40000"/>
                  </a:schemeClr>
                </a:solidFill>
                <a:latin typeface="+mn-lt"/>
                <a:ea typeface="+mn-ea"/>
                <a:cs typeface="Segoe UI" panose="020B0502040204020203" pitchFamily="34" charset="0"/>
              </a:defRPr>
            </a:lvl1pPr>
          </a:lstStyle>
          <a:p>
            <a:pPr lvl="0"/>
            <a:r>
              <a:rPr lang="en-US"/>
              <a:t>Edit Master text styles</a:t>
            </a:r>
          </a:p>
        </p:txBody>
      </p:sp>
    </p:spTree>
    <p:extLst>
      <p:ext uri="{BB962C8B-B14F-4D97-AF65-F5344CB8AC3E}">
        <p14:creationId xmlns:p14="http://schemas.microsoft.com/office/powerpoint/2010/main" val="424962764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1_Title and subtitl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90CEAA6-8F0F-4C04-8302-35B77B5EC065}"/>
              </a:ext>
            </a:extLst>
          </p:cNvPr>
          <p:cNvSpPr>
            <a:spLocks noGrp="1"/>
          </p:cNvSpPr>
          <p:nvPr>
            <p:ph type="body" sz="quarter" idx="12"/>
          </p:nvPr>
        </p:nvSpPr>
        <p:spPr>
          <a:xfrm>
            <a:off x="583406" y="2496065"/>
            <a:ext cx="5512594" cy="1538883"/>
          </a:xfrm>
        </p:spPr>
        <p:txBody>
          <a:bodyPr/>
          <a:lstStyle>
            <a:lvl1pPr>
              <a:defRPr sz="2000">
                <a:solidFill>
                  <a:schemeClr val="accent2"/>
                </a:solidFill>
              </a:defRPr>
            </a:lvl1pPr>
            <a:lvl2pPr>
              <a:spcBef>
                <a:spcPts val="600"/>
              </a:spcBef>
              <a:defRPr sz="1400"/>
            </a:lvl2pPr>
            <a:lvl3pPr>
              <a:spcBef>
                <a:spcPts val="600"/>
              </a:spcBef>
              <a:defRPr sz="1200"/>
            </a:lvl3pPr>
            <a:lvl4pPr>
              <a:defRPr sz="1100"/>
            </a:lvl4pPr>
            <a:lvl5pPr marL="285750" indent="-166688">
              <a:buClr>
                <a:schemeClr val="accent2"/>
              </a:buClr>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5C43E074-CEFD-4548-8A6D-7AC3ECA84EC6}"/>
              </a:ext>
            </a:extLst>
          </p:cNvPr>
          <p:cNvSpPr>
            <a:spLocks noGrp="1"/>
          </p:cNvSpPr>
          <p:nvPr>
            <p:ph type="title"/>
          </p:nvPr>
        </p:nvSpPr>
        <p:spPr/>
        <p:txBody>
          <a:bodyPr/>
          <a:lstStyle>
            <a:lvl1pPr algn="ctr">
              <a:defRPr/>
            </a:lvl1pPr>
          </a:lstStyle>
          <a:p>
            <a:r>
              <a:rPr lang="en-US"/>
              <a:t>Click to edit Master title style</a:t>
            </a:r>
          </a:p>
        </p:txBody>
      </p:sp>
      <p:sp>
        <p:nvSpPr>
          <p:cNvPr id="9" name="Text Placeholder 6">
            <a:extLst>
              <a:ext uri="{FF2B5EF4-FFF2-40B4-BE49-F238E27FC236}">
                <a16:creationId xmlns:a16="http://schemas.microsoft.com/office/drawing/2014/main" id="{FCEBB4CD-DCE2-479D-8069-308FA7F51E74}"/>
              </a:ext>
            </a:extLst>
          </p:cNvPr>
          <p:cNvSpPr>
            <a:spLocks noGrp="1"/>
          </p:cNvSpPr>
          <p:nvPr>
            <p:ph type="body" sz="quarter" idx="11"/>
          </p:nvPr>
        </p:nvSpPr>
        <p:spPr>
          <a:xfrm>
            <a:off x="583406" y="1011198"/>
            <a:ext cx="11025188" cy="369332"/>
          </a:xfrm>
        </p:spPr>
        <p:txBody>
          <a:bodyPr/>
          <a:lstStyle>
            <a:lvl1pPr marL="0" indent="0" algn="ctr">
              <a:buNone/>
              <a:defRPr lang="en-US" sz="2400" kern="1200" spc="0" baseline="0" dirty="0">
                <a:solidFill>
                  <a:schemeClr val="accent1">
                    <a:lumMod val="60000"/>
                    <a:lumOff val="40000"/>
                  </a:schemeClr>
                </a:solidFill>
                <a:latin typeface="+mn-lt"/>
                <a:ea typeface="+mn-ea"/>
                <a:cs typeface="Segoe UI" panose="020B0502040204020203" pitchFamily="34" charset="0"/>
              </a:defRPr>
            </a:lvl1pPr>
          </a:lstStyle>
          <a:p>
            <a:pPr lvl="0"/>
            <a:r>
              <a:rPr lang="en-US"/>
              <a:t>Edit Master text styles</a:t>
            </a:r>
          </a:p>
        </p:txBody>
      </p:sp>
    </p:spTree>
    <p:extLst>
      <p:ext uri="{BB962C8B-B14F-4D97-AF65-F5344CB8AC3E}">
        <p14:creationId xmlns:p14="http://schemas.microsoft.com/office/powerpoint/2010/main" val="109605114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3_Title and subtitl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90CEAA6-8F0F-4C04-8302-35B77B5EC065}"/>
              </a:ext>
            </a:extLst>
          </p:cNvPr>
          <p:cNvSpPr>
            <a:spLocks noGrp="1"/>
          </p:cNvSpPr>
          <p:nvPr>
            <p:ph type="body" sz="quarter" idx="12"/>
          </p:nvPr>
        </p:nvSpPr>
        <p:spPr>
          <a:xfrm>
            <a:off x="1111423" y="2895600"/>
            <a:ext cx="3017520" cy="1908215"/>
          </a:xfrm>
        </p:spPr>
        <p:txBody>
          <a:bodyPr/>
          <a:lstStyle>
            <a:lvl1pPr>
              <a:defRPr sz="2400">
                <a:solidFill>
                  <a:schemeClr val="accent2"/>
                </a:solidFill>
              </a:defRPr>
            </a:lvl1pPr>
            <a:lvl2pPr>
              <a:spcBef>
                <a:spcPts val="600"/>
              </a:spcBef>
              <a:defRPr sz="1600"/>
            </a:lvl2pPr>
            <a:lvl3pPr>
              <a:spcBef>
                <a:spcPts val="600"/>
              </a:spcBef>
              <a:defRPr sz="1400"/>
            </a:lvl3pPr>
            <a:lvl5pPr marL="285750" indent="-166688">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1">
            <a:extLst>
              <a:ext uri="{FF2B5EF4-FFF2-40B4-BE49-F238E27FC236}">
                <a16:creationId xmlns:a16="http://schemas.microsoft.com/office/drawing/2014/main" id="{CFB6410D-867A-4626-A44F-DD2F3BD59D60}"/>
              </a:ext>
            </a:extLst>
          </p:cNvPr>
          <p:cNvSpPr>
            <a:spLocks noGrp="1"/>
          </p:cNvSpPr>
          <p:nvPr>
            <p:ph type="body" sz="quarter" idx="13"/>
          </p:nvPr>
        </p:nvSpPr>
        <p:spPr>
          <a:xfrm>
            <a:off x="4819012" y="2895600"/>
            <a:ext cx="3017520" cy="1908215"/>
          </a:xfrm>
        </p:spPr>
        <p:txBody>
          <a:bodyPr/>
          <a:lstStyle>
            <a:lvl1pPr>
              <a:defRPr sz="2400">
                <a:solidFill>
                  <a:schemeClr val="accent2"/>
                </a:solidFill>
              </a:defRPr>
            </a:lvl1pPr>
            <a:lvl2pPr>
              <a:spcBef>
                <a:spcPts val="600"/>
              </a:spcBef>
              <a:defRPr sz="1600"/>
            </a:lvl2pPr>
            <a:lvl3pPr>
              <a:spcBef>
                <a:spcPts val="600"/>
              </a:spcBef>
              <a:defRPr sz="1400"/>
            </a:lvl3pPr>
            <a:lvl5pPr marL="285750" indent="-166688">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1">
            <a:extLst>
              <a:ext uri="{FF2B5EF4-FFF2-40B4-BE49-F238E27FC236}">
                <a16:creationId xmlns:a16="http://schemas.microsoft.com/office/drawing/2014/main" id="{8813D5C7-268F-4DD1-99C1-E4F4C9BBB888}"/>
              </a:ext>
            </a:extLst>
          </p:cNvPr>
          <p:cNvSpPr>
            <a:spLocks noGrp="1"/>
          </p:cNvSpPr>
          <p:nvPr>
            <p:ph type="body" sz="quarter" idx="14"/>
          </p:nvPr>
        </p:nvSpPr>
        <p:spPr>
          <a:xfrm>
            <a:off x="8526600" y="2895600"/>
            <a:ext cx="3017520" cy="1908215"/>
          </a:xfrm>
        </p:spPr>
        <p:txBody>
          <a:bodyPr/>
          <a:lstStyle>
            <a:lvl1pPr>
              <a:defRPr sz="2400">
                <a:solidFill>
                  <a:schemeClr val="accent2"/>
                </a:solidFill>
              </a:defRPr>
            </a:lvl1pPr>
            <a:lvl2pPr>
              <a:spcBef>
                <a:spcPts val="600"/>
              </a:spcBef>
              <a:defRPr sz="1600"/>
            </a:lvl2pPr>
            <a:lvl3pPr>
              <a:spcBef>
                <a:spcPts val="600"/>
              </a:spcBef>
              <a:defRPr sz="1400"/>
            </a:lvl3pPr>
            <a:lvl5pPr marL="285750" indent="-166688">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B66E13DF-83A9-4462-A8E2-E76CF322D52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4533251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Three column photo">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A184DE-3669-45F4-ADE1-876E1808E989}"/>
              </a:ext>
            </a:extLst>
          </p:cNvPr>
          <p:cNvSpPr>
            <a:spLocks noGrp="1"/>
          </p:cNvSpPr>
          <p:nvPr>
            <p:ph type="title"/>
          </p:nvPr>
        </p:nvSpPr>
        <p:spPr/>
        <p:txBody>
          <a:bodyPr/>
          <a:lstStyle>
            <a:lvl1pPr algn="ctr">
              <a:defRPr/>
            </a:lvl1pPr>
          </a:lstStyle>
          <a:p>
            <a:r>
              <a:rPr lang="en-US"/>
              <a:t>Click to edit Master title style</a:t>
            </a:r>
          </a:p>
        </p:txBody>
      </p:sp>
      <p:grpSp>
        <p:nvGrpSpPr>
          <p:cNvPr id="12" name="Group 11">
            <a:extLst>
              <a:ext uri="{FF2B5EF4-FFF2-40B4-BE49-F238E27FC236}">
                <a16:creationId xmlns:a16="http://schemas.microsoft.com/office/drawing/2014/main" id="{BD514A6F-329C-4332-A8F8-B4D4E7BE3A41}"/>
              </a:ext>
            </a:extLst>
          </p:cNvPr>
          <p:cNvGrpSpPr/>
          <p:nvPr userDrawn="1"/>
        </p:nvGrpSpPr>
        <p:grpSpPr>
          <a:xfrm>
            <a:off x="-134613" y="395644"/>
            <a:ext cx="11884375" cy="1247884"/>
            <a:chOff x="-134613" y="395644"/>
            <a:chExt cx="11884375" cy="1247884"/>
          </a:xfrm>
        </p:grpSpPr>
        <p:sp>
          <p:nvSpPr>
            <p:cNvPr id="19" name="Rectangle 18">
              <a:extLst>
                <a:ext uri="{FF2B5EF4-FFF2-40B4-BE49-F238E27FC236}">
                  <a16:creationId xmlns:a16="http://schemas.microsoft.com/office/drawing/2014/main" id="{09DBA5A6-A76E-42CF-9B9E-6E444992D386}"/>
                </a:ext>
              </a:extLst>
            </p:cNvPr>
            <p:cNvSpPr/>
            <p:nvPr/>
          </p:nvSpPr>
          <p:spPr bwMode="auto">
            <a:xfrm flipV="1">
              <a:off x="-134613" y="996044"/>
              <a:ext cx="10789920" cy="9144"/>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sp>
          <p:nvSpPr>
            <p:cNvPr id="20" name="Oval 19">
              <a:extLst>
                <a:ext uri="{FF2B5EF4-FFF2-40B4-BE49-F238E27FC236}">
                  <a16:creationId xmlns:a16="http://schemas.microsoft.com/office/drawing/2014/main" id="{F5D9A33A-CB7A-42F7-A9D9-363D43DB09E2}"/>
                </a:ext>
              </a:extLst>
            </p:cNvPr>
            <p:cNvSpPr/>
            <p:nvPr/>
          </p:nvSpPr>
          <p:spPr bwMode="auto">
            <a:xfrm>
              <a:off x="10501878" y="395644"/>
              <a:ext cx="1247884" cy="1247884"/>
            </a:xfrm>
            <a:prstGeom prst="ellipse">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grpSp>
    </p:spTree>
    <p:extLst>
      <p:ext uri="{BB962C8B-B14F-4D97-AF65-F5344CB8AC3E}">
        <p14:creationId xmlns:p14="http://schemas.microsoft.com/office/powerpoint/2010/main" val="4103038567"/>
      </p:ext>
    </p:extLst>
  </p:cSld>
  <p:clrMapOvr>
    <a:masterClrMapping/>
  </p:clrMapOvr>
  <p:transition>
    <p:fade/>
  </p:transition>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5_Three column photo">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472912" y="3426023"/>
            <a:ext cx="4114800" cy="307777"/>
          </a:xfrm>
        </p:spPr>
        <p:txBody>
          <a:bodyPr lIns="0" tIns="0" rIns="0" bIns="0" anchor="t"/>
          <a:lstStyle>
            <a:lvl1pPr marL="0" indent="0">
              <a:lnSpc>
                <a:spcPct val="100000"/>
              </a:lnSpc>
              <a:spcBef>
                <a:spcPts val="0"/>
              </a:spcBef>
              <a:spcAft>
                <a:spcPts val="0"/>
              </a:spcAft>
              <a:buNone/>
              <a:defRPr sz="2000" b="1">
                <a:solidFill>
                  <a:schemeClr val="accent1">
                    <a:lumMod val="60000"/>
                    <a:lumOff val="40000"/>
                  </a:schemeClr>
                </a:solidFill>
                <a:latin typeface="+mn-lt"/>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9" name="Text Placeholder 4"/>
          <p:cNvSpPr>
            <a:spLocks noGrp="1"/>
          </p:cNvSpPr>
          <p:nvPr>
            <p:ph type="body" sz="quarter" idx="12" hasCustomPrompt="1"/>
          </p:nvPr>
        </p:nvSpPr>
        <p:spPr>
          <a:xfrm>
            <a:off x="6365802" y="3426023"/>
            <a:ext cx="4114800" cy="307777"/>
          </a:xfrm>
        </p:spPr>
        <p:txBody>
          <a:bodyPr lIns="0" tIns="0" rIns="0" bIns="0" anchor="t"/>
          <a:lstStyle>
            <a:lvl1pPr marL="0" indent="0">
              <a:lnSpc>
                <a:spcPct val="100000"/>
              </a:lnSpc>
              <a:spcBef>
                <a:spcPts val="0"/>
              </a:spcBef>
              <a:spcAft>
                <a:spcPts val="0"/>
              </a:spcAft>
              <a:buNone/>
              <a:defRPr lang="en-US" sz="2000" b="1" kern="1200" spc="0" baseline="0" dirty="0" smtClean="0">
                <a:solidFill>
                  <a:schemeClr val="accent1">
                    <a:lumMod val="60000"/>
                    <a:lumOff val="40000"/>
                  </a:schemeClr>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4" name="Title 3">
            <a:extLst>
              <a:ext uri="{FF2B5EF4-FFF2-40B4-BE49-F238E27FC236}">
                <a16:creationId xmlns:a16="http://schemas.microsoft.com/office/drawing/2014/main" id="{D1A184DE-3669-45F4-ADE1-876E1808E989}"/>
              </a:ext>
            </a:extLst>
          </p:cNvPr>
          <p:cNvSpPr>
            <a:spLocks noGrp="1"/>
          </p:cNvSpPr>
          <p:nvPr>
            <p:ph type="title"/>
          </p:nvPr>
        </p:nvSpPr>
        <p:spPr/>
        <p:txBody>
          <a:bodyPr/>
          <a:lstStyle>
            <a:lvl1pPr algn="ctr">
              <a:defRPr/>
            </a:lvl1pPr>
          </a:lstStyle>
          <a:p>
            <a:r>
              <a:rPr lang="en-US"/>
              <a:t>Click to edit Master title style</a:t>
            </a:r>
          </a:p>
        </p:txBody>
      </p:sp>
      <p:cxnSp>
        <p:nvCxnSpPr>
          <p:cNvPr id="6" name="Straight Connector 5">
            <a:extLst>
              <a:ext uri="{FF2B5EF4-FFF2-40B4-BE49-F238E27FC236}">
                <a16:creationId xmlns:a16="http://schemas.microsoft.com/office/drawing/2014/main" id="{FA389031-2CE9-4A70-A430-C8F96213FADC}"/>
              </a:ext>
            </a:extLst>
          </p:cNvPr>
          <p:cNvCxnSpPr>
            <a:cxnSpLocks/>
          </p:cNvCxnSpPr>
          <p:nvPr userDrawn="1"/>
        </p:nvCxnSpPr>
        <p:spPr>
          <a:xfrm>
            <a:off x="6365143" y="4159440"/>
            <a:ext cx="4114800" cy="0"/>
          </a:xfrm>
          <a:prstGeom prst="line">
            <a:avLst/>
          </a:prstGeom>
          <a:ln w="6350">
            <a:solidFill>
              <a:schemeClr val="accent1">
                <a:alpha val="94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35BDE99-1A49-4A19-A994-7E1476FD6679}"/>
              </a:ext>
            </a:extLst>
          </p:cNvPr>
          <p:cNvCxnSpPr>
            <a:cxnSpLocks/>
          </p:cNvCxnSpPr>
          <p:nvPr userDrawn="1"/>
        </p:nvCxnSpPr>
        <p:spPr>
          <a:xfrm>
            <a:off x="1472835" y="4159440"/>
            <a:ext cx="4114800" cy="0"/>
          </a:xfrm>
          <a:prstGeom prst="line">
            <a:avLst/>
          </a:prstGeom>
          <a:ln w="6350">
            <a:solidFill>
              <a:schemeClr val="accent1">
                <a:alpha val="94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DC10F773-A52F-470B-9931-8DE9F5B4B3DD}"/>
              </a:ext>
            </a:extLst>
          </p:cNvPr>
          <p:cNvSpPr>
            <a:spLocks noGrp="1"/>
          </p:cNvSpPr>
          <p:nvPr>
            <p:ph type="body" sz="quarter" idx="15" hasCustomPrompt="1"/>
          </p:nvPr>
        </p:nvSpPr>
        <p:spPr>
          <a:xfrm>
            <a:off x="1472912" y="4263504"/>
            <a:ext cx="41148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1" name="Text Placeholder 4">
            <a:extLst>
              <a:ext uri="{FF2B5EF4-FFF2-40B4-BE49-F238E27FC236}">
                <a16:creationId xmlns:a16="http://schemas.microsoft.com/office/drawing/2014/main" id="{A2A167BB-43F6-4CB1-B683-BF162C41D73F}"/>
              </a:ext>
            </a:extLst>
          </p:cNvPr>
          <p:cNvSpPr>
            <a:spLocks noGrp="1"/>
          </p:cNvSpPr>
          <p:nvPr>
            <p:ph type="body" sz="quarter" idx="16" hasCustomPrompt="1"/>
          </p:nvPr>
        </p:nvSpPr>
        <p:spPr>
          <a:xfrm>
            <a:off x="6360381" y="4263504"/>
            <a:ext cx="41148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grpSp>
        <p:nvGrpSpPr>
          <p:cNvPr id="12" name="Group 11">
            <a:extLst>
              <a:ext uri="{FF2B5EF4-FFF2-40B4-BE49-F238E27FC236}">
                <a16:creationId xmlns:a16="http://schemas.microsoft.com/office/drawing/2014/main" id="{BD514A6F-329C-4332-A8F8-B4D4E7BE3A41}"/>
              </a:ext>
            </a:extLst>
          </p:cNvPr>
          <p:cNvGrpSpPr/>
          <p:nvPr userDrawn="1"/>
        </p:nvGrpSpPr>
        <p:grpSpPr>
          <a:xfrm>
            <a:off x="-134613" y="395644"/>
            <a:ext cx="11884375" cy="1247884"/>
            <a:chOff x="-134613" y="395644"/>
            <a:chExt cx="11884375" cy="1247884"/>
          </a:xfrm>
        </p:grpSpPr>
        <p:sp>
          <p:nvSpPr>
            <p:cNvPr id="19" name="Rectangle 18">
              <a:extLst>
                <a:ext uri="{FF2B5EF4-FFF2-40B4-BE49-F238E27FC236}">
                  <a16:creationId xmlns:a16="http://schemas.microsoft.com/office/drawing/2014/main" id="{09DBA5A6-A76E-42CF-9B9E-6E444992D386}"/>
                </a:ext>
              </a:extLst>
            </p:cNvPr>
            <p:cNvSpPr/>
            <p:nvPr/>
          </p:nvSpPr>
          <p:spPr bwMode="auto">
            <a:xfrm flipV="1">
              <a:off x="-134613" y="996044"/>
              <a:ext cx="10789920" cy="9144"/>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sp>
          <p:nvSpPr>
            <p:cNvPr id="20" name="Oval 19">
              <a:extLst>
                <a:ext uri="{FF2B5EF4-FFF2-40B4-BE49-F238E27FC236}">
                  <a16:creationId xmlns:a16="http://schemas.microsoft.com/office/drawing/2014/main" id="{F5D9A33A-CB7A-42F7-A9D9-363D43DB09E2}"/>
                </a:ext>
              </a:extLst>
            </p:cNvPr>
            <p:cNvSpPr/>
            <p:nvPr/>
          </p:nvSpPr>
          <p:spPr bwMode="auto">
            <a:xfrm>
              <a:off x="10501878" y="395644"/>
              <a:ext cx="1247884" cy="1247884"/>
            </a:xfrm>
            <a:prstGeom prst="ellipse">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grpSp>
    </p:spTree>
    <p:extLst>
      <p:ext uri="{BB962C8B-B14F-4D97-AF65-F5344CB8AC3E}">
        <p14:creationId xmlns:p14="http://schemas.microsoft.com/office/powerpoint/2010/main" val="1514230499"/>
      </p:ext>
    </p:extLst>
  </p:cSld>
  <p:clrMapOvr>
    <a:masterClrMapping/>
  </p:clrMapOvr>
  <p:transition>
    <p:fade/>
  </p:transition>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8_Three column photo">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636665" y="4649144"/>
            <a:ext cx="3200400" cy="307777"/>
          </a:xfrm>
        </p:spPr>
        <p:txBody>
          <a:bodyPr lIns="0" tIns="0" rIns="0" bIns="0" anchor="t"/>
          <a:lstStyle>
            <a:lvl1pPr marL="0" indent="0">
              <a:lnSpc>
                <a:spcPct val="100000"/>
              </a:lnSpc>
              <a:spcBef>
                <a:spcPts val="0"/>
              </a:spcBef>
              <a:spcAft>
                <a:spcPts val="0"/>
              </a:spcAft>
              <a:buNone/>
              <a:defRPr sz="2000" b="0">
                <a:solidFill>
                  <a:schemeClr val="accent2"/>
                </a:solidFill>
                <a:latin typeface="+mn-lt"/>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9" name="Text Placeholder 4"/>
          <p:cNvSpPr>
            <a:spLocks noGrp="1"/>
          </p:cNvSpPr>
          <p:nvPr>
            <p:ph type="body" sz="quarter" idx="12" hasCustomPrompt="1"/>
          </p:nvPr>
        </p:nvSpPr>
        <p:spPr>
          <a:xfrm>
            <a:off x="4490109" y="4649144"/>
            <a:ext cx="3200400" cy="307777"/>
          </a:xfrm>
        </p:spPr>
        <p:txBody>
          <a:bodyPr lIns="0" tIns="0" rIns="0" bIns="0" anchor="t"/>
          <a:lstStyle>
            <a:lvl1pPr marL="0" indent="0">
              <a:lnSpc>
                <a:spcPct val="100000"/>
              </a:lnSpc>
              <a:spcBef>
                <a:spcPts val="0"/>
              </a:spcBef>
              <a:spcAft>
                <a:spcPts val="0"/>
              </a:spcAft>
              <a:buNone/>
              <a:defRPr lang="en-US" sz="2000" b="0" kern="1200" spc="0" baseline="0" dirty="0" smtClean="0">
                <a:solidFill>
                  <a:schemeClr val="accent2"/>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10" name="Text Placeholder 4"/>
          <p:cNvSpPr>
            <a:spLocks noGrp="1"/>
          </p:cNvSpPr>
          <p:nvPr>
            <p:ph type="body" sz="quarter" idx="13" hasCustomPrompt="1"/>
          </p:nvPr>
        </p:nvSpPr>
        <p:spPr>
          <a:xfrm>
            <a:off x="8337204" y="4649144"/>
            <a:ext cx="3200400" cy="307777"/>
          </a:xfrm>
        </p:spPr>
        <p:txBody>
          <a:bodyPr lIns="0" tIns="0" rIns="0" bIns="0" anchor="t"/>
          <a:lstStyle>
            <a:lvl1pPr marL="0" indent="0">
              <a:lnSpc>
                <a:spcPct val="100000"/>
              </a:lnSpc>
              <a:spcBef>
                <a:spcPts val="0"/>
              </a:spcBef>
              <a:spcAft>
                <a:spcPts val="0"/>
              </a:spcAft>
              <a:buNone/>
              <a:defRPr lang="en-US" sz="2000" b="0" kern="1200" spc="0" baseline="0" dirty="0">
                <a:solidFill>
                  <a:schemeClr val="accent2"/>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18" name="Text Placeholder 4">
            <a:extLst>
              <a:ext uri="{FF2B5EF4-FFF2-40B4-BE49-F238E27FC236}">
                <a16:creationId xmlns:a16="http://schemas.microsoft.com/office/drawing/2014/main" id="{DC10F773-A52F-470B-9931-8DE9F5B4B3DD}"/>
              </a:ext>
            </a:extLst>
          </p:cNvPr>
          <p:cNvSpPr>
            <a:spLocks noGrp="1"/>
          </p:cNvSpPr>
          <p:nvPr>
            <p:ph type="body" sz="quarter" idx="15" hasCustomPrompt="1"/>
          </p:nvPr>
        </p:nvSpPr>
        <p:spPr>
          <a:xfrm>
            <a:off x="636665" y="5292613"/>
            <a:ext cx="32004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1" name="Text Placeholder 4">
            <a:extLst>
              <a:ext uri="{FF2B5EF4-FFF2-40B4-BE49-F238E27FC236}">
                <a16:creationId xmlns:a16="http://schemas.microsoft.com/office/drawing/2014/main" id="{A2A167BB-43F6-4CB1-B683-BF162C41D73F}"/>
              </a:ext>
            </a:extLst>
          </p:cNvPr>
          <p:cNvSpPr>
            <a:spLocks noGrp="1"/>
          </p:cNvSpPr>
          <p:nvPr>
            <p:ph type="body" sz="quarter" idx="16" hasCustomPrompt="1"/>
          </p:nvPr>
        </p:nvSpPr>
        <p:spPr>
          <a:xfrm>
            <a:off x="4484688" y="5292613"/>
            <a:ext cx="32004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2" name="Text Placeholder 4">
            <a:extLst>
              <a:ext uri="{FF2B5EF4-FFF2-40B4-BE49-F238E27FC236}">
                <a16:creationId xmlns:a16="http://schemas.microsoft.com/office/drawing/2014/main" id="{EDA8271B-710A-4BBA-A75C-BB8089933C4C}"/>
              </a:ext>
            </a:extLst>
          </p:cNvPr>
          <p:cNvSpPr>
            <a:spLocks noGrp="1"/>
          </p:cNvSpPr>
          <p:nvPr>
            <p:ph type="body" sz="quarter" idx="17" hasCustomPrompt="1"/>
          </p:nvPr>
        </p:nvSpPr>
        <p:spPr>
          <a:xfrm>
            <a:off x="8354935" y="5292613"/>
            <a:ext cx="32004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 name="Title 1">
            <a:extLst>
              <a:ext uri="{FF2B5EF4-FFF2-40B4-BE49-F238E27FC236}">
                <a16:creationId xmlns:a16="http://schemas.microsoft.com/office/drawing/2014/main" id="{2F98A358-C4D8-41FD-B044-0DF65139CDCF}"/>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3161928696"/>
      </p:ext>
    </p:extLst>
  </p:cSld>
  <p:clrMapOvr>
    <a:masterClrMapping/>
  </p:clrMapOvr>
  <p:transition>
    <p:fade/>
  </p:transition>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1_centere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BB3962-48CD-46D8-9505-931111379C69}"/>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1621234761"/>
      </p:ext>
    </p:extLst>
  </p:cSld>
  <p:clrMapOvr>
    <a:masterClrMapping/>
  </p:clrMapOvr>
  <p:transition>
    <p:fade/>
  </p:transition>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entered with sub">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5AD2F76-9A26-44BB-92FC-E2D3F11A63ED}"/>
              </a:ext>
            </a:extLst>
          </p:cNvPr>
          <p:cNvSpPr>
            <a:spLocks noGrp="1"/>
          </p:cNvSpPr>
          <p:nvPr>
            <p:ph type="body" sz="quarter" idx="10"/>
          </p:nvPr>
        </p:nvSpPr>
        <p:spPr>
          <a:xfrm>
            <a:off x="588263" y="1030052"/>
            <a:ext cx="11021125" cy="310863"/>
          </a:xfrm>
        </p:spPr>
        <p:txBody>
          <a:bodyPr/>
          <a:lstStyle>
            <a:lvl1pPr marL="0" indent="0" algn="ctr">
              <a:buNone/>
              <a:defRPr kumimoji="0" lang="en-US" sz="2000" b="0" i="0" u="none" strike="noStrike" kern="1200" cap="none" spc="0" normalizeH="0" baseline="0" dirty="0" smtClean="0">
                <a:ln>
                  <a:noFill/>
                </a:ln>
                <a:solidFill>
                  <a:srgbClr val="50E6FF"/>
                </a:solidFill>
                <a:effectLst/>
                <a:uLnTx/>
                <a:uFillTx/>
                <a:latin typeface="Segoe UI"/>
                <a:ea typeface="+mn-ea"/>
                <a:cs typeface="+mn-cs"/>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3" name="Title 2">
            <a:extLst>
              <a:ext uri="{FF2B5EF4-FFF2-40B4-BE49-F238E27FC236}">
                <a16:creationId xmlns:a16="http://schemas.microsoft.com/office/drawing/2014/main" id="{D989D4D6-6723-4AFB-B86D-1485DA52ABD4}"/>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3220676741"/>
      </p:ext>
    </p:extLst>
  </p:cSld>
  <p:clrMapOvr>
    <a:masterClrMapping/>
  </p:clrMapOvr>
  <p:transition>
    <p:fade/>
  </p:transition>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4E8F19-9339-4638-BAAF-9A70A3B172B3}"/>
              </a:ext>
            </a:extLst>
          </p:cNvPr>
          <p:cNvSpPr>
            <a:spLocks noGrp="1"/>
          </p:cNvSpPr>
          <p:nvPr>
            <p:ph type="pic" sz="quarter" idx="10"/>
          </p:nvPr>
        </p:nvSpPr>
        <p:spPr>
          <a:xfrm>
            <a:off x="638430" y="1806677"/>
            <a:ext cx="2057400" cy="2743200"/>
          </a:xfrm>
        </p:spPr>
        <p:txBody>
          <a:bodyPr/>
          <a:lstStyle/>
          <a:p>
            <a:endParaRPr lang="en-US"/>
          </a:p>
        </p:txBody>
      </p:sp>
      <p:sp>
        <p:nvSpPr>
          <p:cNvPr id="7" name="Picture Placeholder 5">
            <a:extLst>
              <a:ext uri="{FF2B5EF4-FFF2-40B4-BE49-F238E27FC236}">
                <a16:creationId xmlns:a16="http://schemas.microsoft.com/office/drawing/2014/main" id="{EFFC3D7B-6924-4F36-BDD0-59B81F0AB1E7}"/>
              </a:ext>
            </a:extLst>
          </p:cNvPr>
          <p:cNvSpPr>
            <a:spLocks noGrp="1"/>
          </p:cNvSpPr>
          <p:nvPr>
            <p:ph type="pic" sz="quarter" idx="11"/>
          </p:nvPr>
        </p:nvSpPr>
        <p:spPr>
          <a:xfrm>
            <a:off x="2886847" y="1806677"/>
            <a:ext cx="2057400" cy="2743200"/>
          </a:xfrm>
        </p:spPr>
        <p:txBody>
          <a:bodyPr/>
          <a:lstStyle/>
          <a:p>
            <a:endParaRPr lang="en-US"/>
          </a:p>
        </p:txBody>
      </p:sp>
      <p:sp>
        <p:nvSpPr>
          <p:cNvPr id="8" name="Picture Placeholder 5">
            <a:extLst>
              <a:ext uri="{FF2B5EF4-FFF2-40B4-BE49-F238E27FC236}">
                <a16:creationId xmlns:a16="http://schemas.microsoft.com/office/drawing/2014/main" id="{4F601CA1-79B8-45A1-88C9-AF36245C2321}"/>
              </a:ext>
            </a:extLst>
          </p:cNvPr>
          <p:cNvSpPr>
            <a:spLocks noGrp="1"/>
          </p:cNvSpPr>
          <p:nvPr>
            <p:ph type="pic" sz="quarter" idx="12"/>
          </p:nvPr>
        </p:nvSpPr>
        <p:spPr>
          <a:xfrm>
            <a:off x="5135264" y="1806677"/>
            <a:ext cx="2057400" cy="2743200"/>
          </a:xfrm>
        </p:spPr>
        <p:txBody>
          <a:bodyPr/>
          <a:lstStyle/>
          <a:p>
            <a:endParaRPr lang="en-US"/>
          </a:p>
        </p:txBody>
      </p:sp>
      <p:sp>
        <p:nvSpPr>
          <p:cNvPr id="9" name="Picture Placeholder 5">
            <a:extLst>
              <a:ext uri="{FF2B5EF4-FFF2-40B4-BE49-F238E27FC236}">
                <a16:creationId xmlns:a16="http://schemas.microsoft.com/office/drawing/2014/main" id="{EEB90C29-F682-42AE-9366-606669C57E71}"/>
              </a:ext>
            </a:extLst>
          </p:cNvPr>
          <p:cNvSpPr>
            <a:spLocks noGrp="1"/>
          </p:cNvSpPr>
          <p:nvPr>
            <p:ph type="pic" sz="quarter" idx="13"/>
          </p:nvPr>
        </p:nvSpPr>
        <p:spPr>
          <a:xfrm>
            <a:off x="7383681" y="1806677"/>
            <a:ext cx="2057400" cy="2743200"/>
          </a:xfrm>
        </p:spPr>
        <p:txBody>
          <a:bodyPr/>
          <a:lstStyle/>
          <a:p>
            <a:endParaRPr lang="en-US"/>
          </a:p>
        </p:txBody>
      </p:sp>
      <p:sp>
        <p:nvSpPr>
          <p:cNvPr id="10" name="Picture Placeholder 5">
            <a:extLst>
              <a:ext uri="{FF2B5EF4-FFF2-40B4-BE49-F238E27FC236}">
                <a16:creationId xmlns:a16="http://schemas.microsoft.com/office/drawing/2014/main" id="{B523E616-948E-49F2-8445-70B3501CF798}"/>
              </a:ext>
            </a:extLst>
          </p:cNvPr>
          <p:cNvSpPr>
            <a:spLocks noGrp="1"/>
          </p:cNvSpPr>
          <p:nvPr>
            <p:ph type="pic" sz="quarter" idx="14"/>
          </p:nvPr>
        </p:nvSpPr>
        <p:spPr>
          <a:xfrm>
            <a:off x="9632099" y="1806677"/>
            <a:ext cx="2057400" cy="2743200"/>
          </a:xfrm>
        </p:spPr>
        <p:txBody>
          <a:bodyPr/>
          <a:lstStyle/>
          <a:p>
            <a:endParaRPr lang="en-US"/>
          </a:p>
        </p:txBody>
      </p:sp>
      <p:sp>
        <p:nvSpPr>
          <p:cNvPr id="3" name="Title 2">
            <a:extLst>
              <a:ext uri="{FF2B5EF4-FFF2-40B4-BE49-F238E27FC236}">
                <a16:creationId xmlns:a16="http://schemas.microsoft.com/office/drawing/2014/main" id="{D44DAAA5-8D22-4214-BB05-9157E52DC9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3694491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2_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43185"/>
          </a:xfrm>
        </p:spPr>
        <p:txBody>
          <a:bodyPr/>
          <a:lstStyle/>
          <a:p>
            <a:r>
              <a:rPr lang="en-US"/>
              <a:t>Click to edit Master title style</a:t>
            </a:r>
          </a:p>
        </p:txBody>
      </p:sp>
      <p:sp>
        <p:nvSpPr>
          <p:cNvPr id="4" name="Text Placeholder 3"/>
          <p:cNvSpPr>
            <a:spLocks noGrp="1"/>
          </p:cNvSpPr>
          <p:nvPr>
            <p:ph type="body" sz="quarter" idx="10"/>
          </p:nvPr>
        </p:nvSpPr>
        <p:spPr>
          <a:xfrm>
            <a:off x="588263" y="3918310"/>
            <a:ext cx="3404073" cy="2111347"/>
          </a:xfrm>
        </p:spPr>
        <p:txBody>
          <a:bodyPr wrap="square">
            <a:spAutoFit/>
          </a:bodyPr>
          <a:lstStyle>
            <a:lvl1pPr marL="0" indent="0" algn="l">
              <a:spcBef>
                <a:spcPts val="0"/>
              </a:spcBef>
              <a:spcAft>
                <a:spcPts val="600"/>
              </a:spcAft>
              <a:buClr>
                <a:schemeClr val="tx1"/>
              </a:buClr>
              <a:buFont typeface="Wingdings" panose="05000000000000000000" pitchFamily="2" charset="2"/>
              <a:buNone/>
              <a:defRPr sz="2000" b="0">
                <a:solidFill>
                  <a:schemeClr val="accent1"/>
                </a:solidFill>
                <a:latin typeface="+mj-lt"/>
                <a:cs typeface="Segoe UI" panose="020B0502040204020203" pitchFamily="34" charset="0"/>
              </a:defRPr>
            </a:lvl1pPr>
            <a:lvl2pPr marL="0" indent="0" algn="l">
              <a:spcBef>
                <a:spcPts val="600"/>
              </a:spcBef>
              <a:spcAft>
                <a:spcPts val="600"/>
              </a:spcAft>
              <a:buFont typeface="Wingdings" panose="05000000000000000000" pitchFamily="2" charset="2"/>
              <a:buNone/>
              <a:defRPr sz="1600" b="1"/>
            </a:lvl2pPr>
            <a:lvl3pPr marL="0" indent="0" algn="l">
              <a:spcAft>
                <a:spcPts val="600"/>
              </a:spcAft>
              <a:buFont typeface="Wingdings" panose="05000000000000000000" pitchFamily="2" charset="2"/>
              <a:buNone/>
              <a:tabLst/>
              <a:defRPr sz="1200" b="0"/>
            </a:lvl3pPr>
            <a:lvl4pPr marL="0" indent="0" algn="l">
              <a:spcAft>
                <a:spcPts val="0"/>
              </a:spcAft>
              <a:buFont typeface="Wingdings" panose="05000000000000000000" pitchFamily="2" charset="2"/>
              <a:buNone/>
              <a:defRPr sz="1050" b="0">
                <a:solidFill>
                  <a:schemeClr val="accent3"/>
                </a:solidFill>
              </a:defRPr>
            </a:lvl4pPr>
            <a:lvl5pPr marL="171450" indent="-171450" algn="l">
              <a:buFont typeface="Arial" panose="020B0604020202020204" pitchFamily="34" charset="0"/>
              <a:buChar char="•"/>
              <a:tabLst/>
              <a:defRPr sz="1100" b="0"/>
            </a:lvl5pPr>
            <a:lvl6pPr marL="0" indent="0">
              <a:spcBef>
                <a:spcPts val="1200"/>
              </a:spcBef>
              <a:buFontTx/>
              <a:buNone/>
              <a:defRPr sz="1100" b="1"/>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p:txBody>
      </p:sp>
      <p:sp>
        <p:nvSpPr>
          <p:cNvPr id="9" name="Text Placeholder 3">
            <a:extLst>
              <a:ext uri="{FF2B5EF4-FFF2-40B4-BE49-F238E27FC236}">
                <a16:creationId xmlns:a16="http://schemas.microsoft.com/office/drawing/2014/main" id="{83A62D90-AA40-4029-8545-32ED1317327A}"/>
              </a:ext>
            </a:extLst>
          </p:cNvPr>
          <p:cNvSpPr>
            <a:spLocks noGrp="1"/>
          </p:cNvSpPr>
          <p:nvPr>
            <p:ph type="body" sz="quarter" idx="11"/>
          </p:nvPr>
        </p:nvSpPr>
        <p:spPr>
          <a:xfrm>
            <a:off x="4393964" y="3918310"/>
            <a:ext cx="3404073" cy="2111347"/>
          </a:xfrm>
        </p:spPr>
        <p:txBody>
          <a:bodyPr wrap="square">
            <a:spAutoFit/>
          </a:bodyPr>
          <a:lstStyle>
            <a:lvl1pPr marL="0" indent="0" algn="l">
              <a:spcBef>
                <a:spcPts val="0"/>
              </a:spcBef>
              <a:spcAft>
                <a:spcPts val="600"/>
              </a:spcAft>
              <a:buClr>
                <a:schemeClr val="tx1"/>
              </a:buClr>
              <a:buFont typeface="Wingdings" panose="05000000000000000000" pitchFamily="2" charset="2"/>
              <a:buNone/>
              <a:defRPr sz="2000" b="0">
                <a:solidFill>
                  <a:schemeClr val="accent1"/>
                </a:solidFill>
                <a:latin typeface="+mj-lt"/>
                <a:cs typeface="Segoe UI" panose="020B0502040204020203" pitchFamily="34" charset="0"/>
              </a:defRPr>
            </a:lvl1pPr>
            <a:lvl2pPr marL="0" indent="0" algn="l">
              <a:spcBef>
                <a:spcPts val="600"/>
              </a:spcBef>
              <a:spcAft>
                <a:spcPts val="600"/>
              </a:spcAft>
              <a:buFont typeface="Wingdings" panose="05000000000000000000" pitchFamily="2" charset="2"/>
              <a:buNone/>
              <a:defRPr sz="1600" b="1"/>
            </a:lvl2pPr>
            <a:lvl3pPr marL="0" indent="0" algn="l">
              <a:spcAft>
                <a:spcPts val="600"/>
              </a:spcAft>
              <a:buFont typeface="Wingdings" panose="05000000000000000000" pitchFamily="2" charset="2"/>
              <a:buNone/>
              <a:tabLst/>
              <a:defRPr sz="1200" b="0"/>
            </a:lvl3pPr>
            <a:lvl4pPr marL="0" indent="0" algn="l">
              <a:spcAft>
                <a:spcPts val="0"/>
              </a:spcAft>
              <a:buFont typeface="Wingdings" panose="05000000000000000000" pitchFamily="2" charset="2"/>
              <a:buNone/>
              <a:defRPr sz="1050" b="0">
                <a:solidFill>
                  <a:schemeClr val="accent3"/>
                </a:solidFill>
              </a:defRPr>
            </a:lvl4pPr>
            <a:lvl5pPr marL="171450" indent="-171450" algn="l">
              <a:buFont typeface="Arial" panose="020B0604020202020204" pitchFamily="34" charset="0"/>
              <a:buChar char="•"/>
              <a:tabLst/>
              <a:defRPr sz="1100" b="0"/>
            </a:lvl5pPr>
            <a:lvl6pPr marL="0" indent="0">
              <a:spcBef>
                <a:spcPts val="1200"/>
              </a:spcBef>
              <a:buFontTx/>
              <a:buNone/>
              <a:defRPr sz="1100" b="1"/>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p:txBody>
      </p:sp>
      <p:sp>
        <p:nvSpPr>
          <p:cNvPr id="10" name="Text Placeholder 3">
            <a:extLst>
              <a:ext uri="{FF2B5EF4-FFF2-40B4-BE49-F238E27FC236}">
                <a16:creationId xmlns:a16="http://schemas.microsoft.com/office/drawing/2014/main" id="{92D2AC45-1C55-4CB8-AD4A-B3A4D616CD5A}"/>
              </a:ext>
            </a:extLst>
          </p:cNvPr>
          <p:cNvSpPr>
            <a:spLocks noGrp="1"/>
          </p:cNvSpPr>
          <p:nvPr>
            <p:ph type="body" sz="quarter" idx="12"/>
          </p:nvPr>
        </p:nvSpPr>
        <p:spPr>
          <a:xfrm>
            <a:off x="8199664" y="3918310"/>
            <a:ext cx="3404073" cy="2111347"/>
          </a:xfrm>
        </p:spPr>
        <p:txBody>
          <a:bodyPr wrap="square">
            <a:spAutoFit/>
          </a:bodyPr>
          <a:lstStyle>
            <a:lvl1pPr marL="0" indent="0" algn="l">
              <a:spcBef>
                <a:spcPts val="0"/>
              </a:spcBef>
              <a:spcAft>
                <a:spcPts val="600"/>
              </a:spcAft>
              <a:buClr>
                <a:schemeClr val="tx1"/>
              </a:buClr>
              <a:buFont typeface="Wingdings" panose="05000000000000000000" pitchFamily="2" charset="2"/>
              <a:buNone/>
              <a:defRPr sz="2000" b="0">
                <a:solidFill>
                  <a:schemeClr val="accent1"/>
                </a:solidFill>
                <a:latin typeface="+mj-lt"/>
                <a:cs typeface="Segoe UI" panose="020B0502040204020203" pitchFamily="34" charset="0"/>
              </a:defRPr>
            </a:lvl1pPr>
            <a:lvl2pPr marL="0" indent="0" algn="l">
              <a:spcBef>
                <a:spcPts val="600"/>
              </a:spcBef>
              <a:spcAft>
                <a:spcPts val="600"/>
              </a:spcAft>
              <a:buFont typeface="Wingdings" panose="05000000000000000000" pitchFamily="2" charset="2"/>
              <a:buNone/>
              <a:defRPr sz="1600" b="1"/>
            </a:lvl2pPr>
            <a:lvl3pPr marL="0" indent="0" algn="l">
              <a:spcAft>
                <a:spcPts val="600"/>
              </a:spcAft>
              <a:buFont typeface="Wingdings" panose="05000000000000000000" pitchFamily="2" charset="2"/>
              <a:buNone/>
              <a:tabLst/>
              <a:defRPr sz="1200" b="0"/>
            </a:lvl3pPr>
            <a:lvl4pPr marL="0" indent="0" algn="l">
              <a:spcAft>
                <a:spcPts val="0"/>
              </a:spcAft>
              <a:buFont typeface="Wingdings" panose="05000000000000000000" pitchFamily="2" charset="2"/>
              <a:buNone/>
              <a:defRPr sz="1050" b="0">
                <a:solidFill>
                  <a:schemeClr val="accent3"/>
                </a:solidFill>
              </a:defRPr>
            </a:lvl4pPr>
            <a:lvl5pPr marL="171450" indent="-171450" algn="l">
              <a:buFont typeface="Arial" panose="020B0604020202020204" pitchFamily="34" charset="0"/>
              <a:buChar char="•"/>
              <a:tabLst/>
              <a:defRPr sz="1100" b="0"/>
            </a:lvl5pPr>
            <a:lvl6pPr marL="0" indent="0">
              <a:spcBef>
                <a:spcPts val="1200"/>
              </a:spcBef>
              <a:buFontTx/>
              <a:buNone/>
              <a:defRPr sz="1100" b="1"/>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p:txBody>
      </p:sp>
    </p:spTree>
    <p:extLst>
      <p:ext uri="{BB962C8B-B14F-4D97-AF65-F5344CB8AC3E}">
        <p14:creationId xmlns:p14="http://schemas.microsoft.com/office/powerpoint/2010/main" val="3239685070"/>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7_CENTER TITLE">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id="{E5E3A014-5A06-4F5B-A16D-FAE75F7C1A48}"/>
              </a:ext>
            </a:extLst>
          </p:cNvPr>
          <p:cNvSpPr>
            <a:spLocks noGrp="1"/>
          </p:cNvSpPr>
          <p:nvPr>
            <p:ph type="pic" sz="quarter" idx="13"/>
          </p:nvPr>
        </p:nvSpPr>
        <p:spPr>
          <a:xfrm>
            <a:off x="0" y="0"/>
            <a:ext cx="5951538" cy="6858000"/>
          </a:xfrm>
          <a:solidFill>
            <a:schemeClr val="tx1">
              <a:lumMod val="95000"/>
            </a:schemeClr>
          </a:solidFill>
        </p:spPr>
        <p:txBody>
          <a:bodyPr>
            <a:noAutofit/>
          </a:bodyPr>
          <a:lstStyle>
            <a:lvl1pPr>
              <a:defRPr>
                <a:solidFill>
                  <a:sysClr val="windowText" lastClr="000000"/>
                </a:solidFill>
              </a:defRPr>
            </a:lvl1pPr>
          </a:lstStyle>
          <a:p>
            <a:endParaRPr lang="en-US"/>
          </a:p>
        </p:txBody>
      </p:sp>
    </p:spTree>
    <p:extLst>
      <p:ext uri="{BB962C8B-B14F-4D97-AF65-F5344CB8AC3E}">
        <p14:creationId xmlns:p14="http://schemas.microsoft.com/office/powerpoint/2010/main" val="360417847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D36F-C0EA-4185-ADAF-F4A4448F9B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BDE36F-14B3-4AEA-BBE4-F2EE70EFF2E0}"/>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FDD11CB-ED34-4B12-9625-610FCC21DBAC}"/>
              </a:ext>
            </a:extLst>
          </p:cNvPr>
          <p:cNvSpPr>
            <a:spLocks noGrp="1"/>
          </p:cNvSpPr>
          <p:nvPr>
            <p:ph type="ftr" sz="quarter" idx="11"/>
          </p:nvPr>
        </p:nvSpPr>
        <p:spPr/>
        <p:txBody>
          <a:bodyPr/>
          <a:lstStyle/>
          <a:p>
            <a:r>
              <a:rPr lang="en-US"/>
              <a:t>MICROSOFT CONFIDENTIAL</a:t>
            </a:r>
          </a:p>
        </p:txBody>
      </p:sp>
      <p:sp>
        <p:nvSpPr>
          <p:cNvPr id="5" name="Slide Number Placeholder 4">
            <a:extLst>
              <a:ext uri="{FF2B5EF4-FFF2-40B4-BE49-F238E27FC236}">
                <a16:creationId xmlns:a16="http://schemas.microsoft.com/office/drawing/2014/main" id="{4891EFBA-AD95-4FFB-A16C-C724F65090FB}"/>
              </a:ext>
            </a:extLst>
          </p:cNvPr>
          <p:cNvSpPr>
            <a:spLocks noGrp="1"/>
          </p:cNvSpPr>
          <p:nvPr>
            <p:ph type="sldNum" sz="quarter" idx="12"/>
          </p:nvPr>
        </p:nvSpPr>
        <p:spPr/>
        <p:txBody>
          <a:bodyPr/>
          <a:lstStyle/>
          <a:p>
            <a:fld id="{92952735-9F7B-40AF-A7B3-40E1B5550C31}" type="slidenum">
              <a:rPr lang="en-US" smtClean="0"/>
              <a:pPr/>
              <a:t>‹#›</a:t>
            </a:fld>
            <a:endParaRPr lang="en-US"/>
          </a:p>
        </p:txBody>
      </p:sp>
    </p:spTree>
    <p:extLst>
      <p:ext uri="{BB962C8B-B14F-4D97-AF65-F5344CB8AC3E}">
        <p14:creationId xmlns:p14="http://schemas.microsoft.com/office/powerpoint/2010/main" val="1690171067"/>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60">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197939120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ITLE &amp; SUB">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4DAAA5-8D22-4214-BB05-9157E52DC9F3}"/>
              </a:ext>
            </a:extLst>
          </p:cNvPr>
          <p:cNvSpPr>
            <a:spLocks noGrp="1"/>
          </p:cNvSpPr>
          <p:nvPr>
            <p:ph type="title"/>
          </p:nvPr>
        </p:nvSpPr>
        <p:spPr/>
        <p:txBody>
          <a:bodyPr/>
          <a:lstStyle>
            <a:lvl1pPr algn="ctr">
              <a:defRPr/>
            </a:lvl1pPr>
          </a:lstStyle>
          <a:p>
            <a:r>
              <a:rPr lang="en-US"/>
              <a:t>Click to edit Master title style</a:t>
            </a:r>
          </a:p>
        </p:txBody>
      </p:sp>
      <p:sp>
        <p:nvSpPr>
          <p:cNvPr id="4" name="Text Placeholder 3">
            <a:extLst>
              <a:ext uri="{FF2B5EF4-FFF2-40B4-BE49-F238E27FC236}">
                <a16:creationId xmlns:a16="http://schemas.microsoft.com/office/drawing/2014/main" id="{BB2D1D95-65AC-46A1-A67B-514678A8ACB5}"/>
              </a:ext>
            </a:extLst>
          </p:cNvPr>
          <p:cNvSpPr>
            <a:spLocks noGrp="1"/>
          </p:cNvSpPr>
          <p:nvPr>
            <p:ph type="body" sz="quarter" idx="10"/>
          </p:nvPr>
        </p:nvSpPr>
        <p:spPr>
          <a:xfrm>
            <a:off x="588963" y="949325"/>
            <a:ext cx="11014075" cy="369332"/>
          </a:xfrm>
        </p:spPr>
        <p:txBody>
          <a:bodyPr/>
          <a:lstStyle>
            <a:lvl1pPr algn="ctr">
              <a:defRPr lang="en-US" sz="2400" kern="1200" spc="0" baseline="0">
                <a:solidFill>
                  <a:schemeClr val="accent1">
                    <a:lumMod val="60000"/>
                    <a:lumOff val="40000"/>
                  </a:schemeClr>
                </a:solidFill>
                <a:latin typeface="+mn-lt"/>
                <a:ea typeface="+mn-ea"/>
                <a:cs typeface="Segoe UI" panose="020B0502040204020203" pitchFamily="34" charset="0"/>
              </a:defRPr>
            </a:lvl1pPr>
            <a:lvl2pPr algn="ctr">
              <a:defRPr/>
            </a:lvl2pPr>
            <a:lvl3pPr algn="ctr">
              <a:defRPr/>
            </a:lvl3pPr>
            <a:lvl4pPr algn="ctr">
              <a:defRPr/>
            </a:lvl4pPr>
            <a:lvl5pPr algn="ctr">
              <a:defRPr/>
            </a:lvl5pPr>
          </a:lstStyle>
          <a:p>
            <a:pPr lvl="0"/>
            <a:r>
              <a:rPr lang="en-US"/>
              <a:t>Click to edit Master text styles</a:t>
            </a:r>
          </a:p>
        </p:txBody>
      </p:sp>
    </p:spTree>
    <p:extLst>
      <p:ext uri="{BB962C8B-B14F-4D97-AF65-F5344CB8AC3E}">
        <p14:creationId xmlns:p14="http://schemas.microsoft.com/office/powerpoint/2010/main" val="190924250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7B2D66C-ED12-49C4-87B3-971271683801}"/>
              </a:ext>
            </a:extLst>
          </p:cNvPr>
          <p:cNvSpPr>
            <a:spLocks noGrp="1"/>
          </p:cNvSpPr>
          <p:nvPr>
            <p:ph type="title"/>
          </p:nvPr>
        </p:nvSpPr>
        <p:spPr>
          <a:xfrm>
            <a:off x="588263" y="457200"/>
            <a:ext cx="11018520" cy="553998"/>
          </a:xfrm>
        </p:spPr>
        <p:txBody>
          <a:bodyPr/>
          <a:lstStyle/>
          <a:p>
            <a:r>
              <a:rPr lang="en-US"/>
              <a:t>Click to edit Master title style</a:t>
            </a:r>
          </a:p>
        </p:txBody>
      </p:sp>
    </p:spTree>
    <p:extLst>
      <p:ext uri="{BB962C8B-B14F-4D97-AF65-F5344CB8AC3E}">
        <p14:creationId xmlns:p14="http://schemas.microsoft.com/office/powerpoint/2010/main" val="2251640542"/>
      </p:ext>
    </p:extLst>
  </p:cSld>
  <p:clrMapOvr>
    <a:masterClrMapping/>
  </p:clrMapOvr>
  <p:transition>
    <p:fade/>
  </p:transition>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2E6A9-8BB7-4D0C-9F11-C2A94F8EF6F0}"/>
              </a:ext>
            </a:extLst>
          </p:cNvPr>
          <p:cNvSpPr>
            <a:spLocks noGrp="1"/>
          </p:cNvSpPr>
          <p:nvPr>
            <p:ph type="title"/>
          </p:nvPr>
        </p:nvSpPr>
        <p:spPr>
          <a:xfrm>
            <a:off x="588264" y="1767391"/>
            <a:ext cx="3305006" cy="1661609"/>
          </a:xfrm>
        </p:spPr>
        <p:txBody>
          <a:bodyPr anchor="b"/>
          <a:lstStyle/>
          <a:p>
            <a:r>
              <a:rPr lang="en-US"/>
              <a:t>Click to edit Master title style</a:t>
            </a:r>
          </a:p>
        </p:txBody>
      </p:sp>
      <p:grpSp>
        <p:nvGrpSpPr>
          <p:cNvPr id="3" name="Group 2">
            <a:extLst>
              <a:ext uri="{FF2B5EF4-FFF2-40B4-BE49-F238E27FC236}">
                <a16:creationId xmlns:a16="http://schemas.microsoft.com/office/drawing/2014/main" id="{B06F904A-417A-4F29-9186-8A901AE92182}"/>
              </a:ext>
            </a:extLst>
          </p:cNvPr>
          <p:cNvGrpSpPr/>
          <p:nvPr userDrawn="1"/>
        </p:nvGrpSpPr>
        <p:grpSpPr>
          <a:xfrm>
            <a:off x="5088577" y="780703"/>
            <a:ext cx="6956010" cy="5296594"/>
            <a:chOff x="3681202" y="82368"/>
            <a:chExt cx="8642455" cy="6728530"/>
          </a:xfrm>
        </p:grpSpPr>
        <p:pic>
          <p:nvPicPr>
            <p:cNvPr id="6" name="Picture 5">
              <a:extLst>
                <a:ext uri="{FF2B5EF4-FFF2-40B4-BE49-F238E27FC236}">
                  <a16:creationId xmlns:a16="http://schemas.microsoft.com/office/drawing/2014/main" id="{A69FB3C6-BF59-446A-A978-046CE2FD593D}"/>
                </a:ext>
              </a:extLst>
            </p:cNvPr>
            <p:cNvPicPr>
              <a:picLocks noChangeAspect="1"/>
            </p:cNvPicPr>
            <p:nvPr userDrawn="1"/>
          </p:nvPicPr>
          <p:blipFill>
            <a:blip r:embed="rId2"/>
            <a:stretch>
              <a:fillRect/>
            </a:stretch>
          </p:blipFill>
          <p:spPr>
            <a:xfrm>
              <a:off x="4490300" y="5629923"/>
              <a:ext cx="1165434" cy="554430"/>
            </a:xfrm>
            <a:prstGeom prst="rect">
              <a:avLst/>
            </a:prstGeom>
          </p:spPr>
        </p:pic>
        <p:pic>
          <p:nvPicPr>
            <p:cNvPr id="5" name="Picture 4">
              <a:extLst>
                <a:ext uri="{FF2B5EF4-FFF2-40B4-BE49-F238E27FC236}">
                  <a16:creationId xmlns:a16="http://schemas.microsoft.com/office/drawing/2014/main" id="{5C280BE7-BFD7-45F7-964C-0BFA8186B9BB}"/>
                </a:ext>
              </a:extLst>
            </p:cNvPr>
            <p:cNvPicPr>
              <a:picLocks noChangeAspect="1"/>
            </p:cNvPicPr>
            <p:nvPr userDrawn="1"/>
          </p:nvPicPr>
          <p:blipFill rotWithShape="1">
            <a:blip r:embed="rId3"/>
            <a:srcRect r="1211"/>
            <a:stretch/>
          </p:blipFill>
          <p:spPr>
            <a:xfrm>
              <a:off x="4487805" y="806451"/>
              <a:ext cx="7240369" cy="5232861"/>
            </a:xfrm>
            <a:prstGeom prst="rect">
              <a:avLst/>
            </a:prstGeom>
          </p:spPr>
        </p:pic>
        <p:sp>
          <p:nvSpPr>
            <p:cNvPr id="7" name="Rectangle 6">
              <a:extLst>
                <a:ext uri="{FF2B5EF4-FFF2-40B4-BE49-F238E27FC236}">
                  <a16:creationId xmlns:a16="http://schemas.microsoft.com/office/drawing/2014/main" id="{69C7691F-35D0-4E3C-90D4-0956DD813FED}"/>
                </a:ext>
              </a:extLst>
            </p:cNvPr>
            <p:cNvSpPr/>
            <p:nvPr userDrawn="1"/>
          </p:nvSpPr>
          <p:spPr bwMode="auto">
            <a:xfrm>
              <a:off x="5625630" y="5976273"/>
              <a:ext cx="6102544" cy="20808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0" name="Picture 9" descr="A screenshot of a computer screen&#10;&#10;Description automatically generated">
              <a:extLst>
                <a:ext uri="{FF2B5EF4-FFF2-40B4-BE49-F238E27FC236}">
                  <a16:creationId xmlns:a16="http://schemas.microsoft.com/office/drawing/2014/main" id="{3F4B856B-435C-44B1-ADF1-49553E3DA47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03" r="28506"/>
            <a:stretch/>
          </p:blipFill>
          <p:spPr>
            <a:xfrm>
              <a:off x="3681202" y="82368"/>
              <a:ext cx="6938672" cy="6728530"/>
            </a:xfrm>
            <a:prstGeom prst="rect">
              <a:avLst/>
            </a:prstGeom>
          </p:spPr>
        </p:pic>
        <p:pic>
          <p:nvPicPr>
            <p:cNvPr id="15" name="Picture 14" descr="A screenshot of a computer screen&#10;&#10;Description automatically generated">
              <a:extLst>
                <a:ext uri="{FF2B5EF4-FFF2-40B4-BE49-F238E27FC236}">
                  <a16:creationId xmlns:a16="http://schemas.microsoft.com/office/drawing/2014/main" id="{5726B699-D961-4831-A842-B56F129865C4}"/>
                </a:ext>
              </a:extLst>
            </p:cNvPr>
            <p:cNvPicPr>
              <a:picLocks noChangeAspect="1"/>
            </p:cNvPicPr>
            <p:nvPr userDrawn="1"/>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79459" r="1"/>
            <a:stretch/>
          </p:blipFill>
          <p:spPr>
            <a:xfrm>
              <a:off x="10379243" y="82368"/>
              <a:ext cx="1944414" cy="6728530"/>
            </a:xfrm>
            <a:prstGeom prst="rect">
              <a:avLst/>
            </a:prstGeom>
          </p:spPr>
        </p:pic>
      </p:grpSp>
    </p:spTree>
    <p:extLst>
      <p:ext uri="{BB962C8B-B14F-4D97-AF65-F5344CB8AC3E}">
        <p14:creationId xmlns:p14="http://schemas.microsoft.com/office/powerpoint/2010/main" val="1843194295"/>
      </p:ext>
    </p:extLst>
  </p:cSld>
  <p:clrMapOvr>
    <a:masterClrMapping/>
  </p:clrMapOvr>
  <p:transition>
    <p:fade/>
  </p:transition>
  <p:extLst>
    <p:ext uri="{DCECCB84-F9BA-43D5-87BE-67443E8EF086}">
      <p15:sldGuideLst xmlns:p15="http://schemas.microsoft.com/office/powerpoint/2012/main">
        <p15:guide id="28" orient="horz" pos="905">
          <p15:clr>
            <a:srgbClr val="5ACBF0"/>
          </p15:clr>
        </p15:guide>
        <p15:guide id="29" orient="horz" pos="3816">
          <p15:clr>
            <a:srgbClr val="5ACBF0"/>
          </p15:clr>
        </p15:guide>
        <p15:guide id="30" orient="horz" pos="384">
          <p15:clr>
            <a:srgbClr val="5ACBF0"/>
          </p15:clr>
        </p15:guide>
        <p15:guide id="31" pos="2832">
          <p15:clr>
            <a:srgbClr val="FBAE40"/>
          </p15:clr>
        </p15:guide>
        <p15:guide id="32" pos="7392">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206632475"/>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userDrawn="1">
  <p:cSld name="9_Title Only">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5359982-D87D-4510-8C17-75850A9F0EFE}"/>
              </a:ext>
            </a:extLst>
          </p:cNvPr>
          <p:cNvSpPr>
            <a:spLocks noGrp="1"/>
          </p:cNvSpPr>
          <p:nvPr>
            <p:ph type="body" sz="quarter" idx="12"/>
          </p:nvPr>
        </p:nvSpPr>
        <p:spPr>
          <a:xfrm>
            <a:off x="588263" y="1436688"/>
            <a:ext cx="5363275" cy="369332"/>
          </a:xfrm>
        </p:spPr>
        <p:txBody>
          <a:bodyPr/>
          <a:lstStyle>
            <a:lvl1pPr>
              <a:defRPr sz="2400">
                <a:solidFill>
                  <a:schemeClr val="accent2"/>
                </a:solidFill>
              </a:defRPr>
            </a:lvl1pPr>
            <a:lvl2pPr>
              <a:defRPr sz="1800"/>
            </a:lvl2pPr>
            <a:lvl3pPr>
              <a:defRPr sz="1400"/>
            </a:lvl3pPr>
            <a:lvl4pPr>
              <a:defRPr sz="1200"/>
            </a:lvl4pPr>
            <a:lvl5pPr>
              <a:defRPr sz="1200"/>
            </a:lvl5pPr>
          </a:lstStyle>
          <a:p>
            <a:pPr lvl="0"/>
            <a:r>
              <a:rPr lang="en-US"/>
              <a:t>Click to edit Master text styles</a:t>
            </a:r>
          </a:p>
        </p:txBody>
      </p:sp>
      <p:sp>
        <p:nvSpPr>
          <p:cNvPr id="2" name="Title 1">
            <a:extLst>
              <a:ext uri="{FF2B5EF4-FFF2-40B4-BE49-F238E27FC236}">
                <a16:creationId xmlns:a16="http://schemas.microsoft.com/office/drawing/2014/main" id="{BE91932C-BE0C-0B1B-3C97-FC6937B6561E}"/>
              </a:ext>
            </a:extLst>
          </p:cNvPr>
          <p:cNvSpPr>
            <a:spLocks noGrp="1"/>
          </p:cNvSpPr>
          <p:nvPr>
            <p:ph type="title"/>
          </p:nvPr>
        </p:nvSpPr>
        <p:spPr>
          <a:xfrm>
            <a:off x="588263" y="457200"/>
            <a:ext cx="5753859" cy="492443"/>
          </a:xfrm>
        </p:spPr>
        <p:txBody>
          <a:bodyPr/>
          <a:lstStyle>
            <a:lvl1pPr algn="l">
              <a:defRPr/>
            </a:lvl1pPr>
          </a:lstStyle>
          <a:p>
            <a:r>
              <a:rPr lang="en-US"/>
              <a:t>Click to edit Master title style</a:t>
            </a:r>
          </a:p>
        </p:txBody>
      </p:sp>
      <p:sp>
        <p:nvSpPr>
          <p:cNvPr id="6" name="Text Placeholder 6">
            <a:extLst>
              <a:ext uri="{FF2B5EF4-FFF2-40B4-BE49-F238E27FC236}">
                <a16:creationId xmlns:a16="http://schemas.microsoft.com/office/drawing/2014/main" id="{E3B2EF26-51ED-E87E-B8E2-5C7FF41C8E2C}"/>
              </a:ext>
            </a:extLst>
          </p:cNvPr>
          <p:cNvSpPr>
            <a:spLocks noGrp="1"/>
          </p:cNvSpPr>
          <p:nvPr>
            <p:ph type="body" sz="quarter" idx="13"/>
          </p:nvPr>
        </p:nvSpPr>
        <p:spPr>
          <a:xfrm>
            <a:off x="588263" y="2017713"/>
            <a:ext cx="5363275" cy="1674305"/>
          </a:xfrm>
        </p:spPr>
        <p:txBody>
          <a:bodyPr/>
          <a:lstStyle>
            <a:lvl1pPr>
              <a:defRPr sz="2000">
                <a:solidFill>
                  <a:schemeClr val="tx1"/>
                </a:solidFill>
              </a:defRPr>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20270AFD-2991-7D6B-9A65-B9B1D944A173}"/>
              </a:ext>
            </a:extLst>
          </p:cNvPr>
          <p:cNvSpPr>
            <a:spLocks noGrp="1"/>
          </p:cNvSpPr>
          <p:nvPr>
            <p:ph type="body" sz="quarter" idx="14"/>
          </p:nvPr>
        </p:nvSpPr>
        <p:spPr>
          <a:xfrm>
            <a:off x="6240462" y="2017713"/>
            <a:ext cx="5363275" cy="1674305"/>
          </a:xfrm>
        </p:spPr>
        <p:txBody>
          <a:bodyPr/>
          <a:lstStyle>
            <a:lvl1pPr>
              <a:defRPr sz="2000">
                <a:solidFill>
                  <a:schemeClr val="tx1"/>
                </a:solidFill>
              </a:defRPr>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9774712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39.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584200" y="3429000"/>
            <a:ext cx="4043371" cy="1501950"/>
          </a:xfrm>
        </p:spPr>
        <p:txBody>
          <a:bodyPr/>
          <a:lstStyle>
            <a:lvl1pPr>
              <a:defRPr sz="2000">
                <a:solidFill>
                  <a:schemeClr val="accent2"/>
                </a:solidFill>
              </a:defRPr>
            </a:lvl1pPr>
            <a:lvl2pPr>
              <a:defRPr sz="1600">
                <a:solidFill>
                  <a:schemeClr val="accent2"/>
                </a:solidFill>
              </a:defRPr>
            </a:lvl2pPr>
            <a:lvl3pPr>
              <a:defRPr sz="1200">
                <a:solidFill>
                  <a:schemeClr val="accent2"/>
                </a:solidFill>
              </a:defRPr>
            </a:lvl3pPr>
            <a:lvl4pPr>
              <a:defRPr sz="1100">
                <a:solidFill>
                  <a:schemeClr val="accent2"/>
                </a:solidFill>
              </a:defRPr>
            </a:lvl4pPr>
            <a:lvl5pPr>
              <a:defRPr sz="1100">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755AC74-6616-2D39-56B3-39F4AF6F6EA7}"/>
              </a:ext>
            </a:extLst>
          </p:cNvPr>
          <p:cNvSpPr>
            <a:spLocks noGrp="1"/>
          </p:cNvSpPr>
          <p:nvPr>
            <p:ph type="body" sz="quarter" idx="12"/>
          </p:nvPr>
        </p:nvSpPr>
        <p:spPr>
          <a:xfrm>
            <a:off x="6096000" y="922565"/>
            <a:ext cx="5507736" cy="1987010"/>
          </a:xfrm>
        </p:spPr>
        <p:txBody>
          <a:bodyPr/>
          <a:lstStyle>
            <a:lvl1pPr>
              <a:defRPr sz="2400">
                <a:solidFill>
                  <a:schemeClr val="accent2"/>
                </a:solidFill>
              </a:defRPr>
            </a:lvl1pPr>
            <a:lvl2pPr>
              <a:defRPr sz="18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a:extLst>
              <a:ext uri="{FF2B5EF4-FFF2-40B4-BE49-F238E27FC236}">
                <a16:creationId xmlns:a16="http://schemas.microsoft.com/office/drawing/2014/main" id="{9E072F35-F29F-7350-ABFA-8808C32DC9DF}"/>
              </a:ext>
            </a:extLst>
          </p:cNvPr>
          <p:cNvSpPr>
            <a:spLocks noGrp="1"/>
          </p:cNvSpPr>
          <p:nvPr>
            <p:ph type="title"/>
          </p:nvPr>
        </p:nvSpPr>
        <p:spPr>
          <a:xfrm>
            <a:off x="588263" y="2369855"/>
            <a:ext cx="4131221" cy="984885"/>
          </a:xfrm>
        </p:spPr>
        <p:txBody>
          <a:bodyPr anchor="b"/>
          <a:lstStyle>
            <a:lvl1pPr algn="l">
              <a:defRPr/>
            </a:lvl1pPr>
          </a:lstStyle>
          <a:p>
            <a:r>
              <a:rPr lang="en-US"/>
              <a:t>Click to edit Master title style</a:t>
            </a:r>
          </a:p>
        </p:txBody>
      </p:sp>
    </p:spTree>
    <p:extLst>
      <p:ext uri="{BB962C8B-B14F-4D97-AF65-F5344CB8AC3E}">
        <p14:creationId xmlns:p14="http://schemas.microsoft.com/office/powerpoint/2010/main" val="2227167343"/>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9_Title Only">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5359982-D87D-4510-8C17-75850A9F0EFE}"/>
              </a:ext>
            </a:extLst>
          </p:cNvPr>
          <p:cNvSpPr>
            <a:spLocks noGrp="1"/>
          </p:cNvSpPr>
          <p:nvPr>
            <p:ph type="body" sz="quarter" idx="12"/>
          </p:nvPr>
        </p:nvSpPr>
        <p:spPr>
          <a:xfrm>
            <a:off x="588263" y="1436688"/>
            <a:ext cx="5363275" cy="369332"/>
          </a:xfrm>
        </p:spPr>
        <p:txBody>
          <a:bodyPr/>
          <a:lstStyle>
            <a:lvl1pPr>
              <a:defRPr sz="2400">
                <a:solidFill>
                  <a:schemeClr val="accent2"/>
                </a:solidFill>
              </a:defRPr>
            </a:lvl1pPr>
            <a:lvl2pPr>
              <a:defRPr sz="1800"/>
            </a:lvl2pPr>
            <a:lvl3pPr>
              <a:defRPr sz="1400"/>
            </a:lvl3pPr>
            <a:lvl4pPr>
              <a:defRPr sz="1200"/>
            </a:lvl4pPr>
            <a:lvl5pPr>
              <a:defRPr sz="1200"/>
            </a:lvl5pPr>
          </a:lstStyle>
          <a:p>
            <a:pPr lvl="0"/>
            <a:r>
              <a:rPr lang="en-US"/>
              <a:t>Click to edit Master text styles</a:t>
            </a:r>
          </a:p>
        </p:txBody>
      </p:sp>
      <p:sp>
        <p:nvSpPr>
          <p:cNvPr id="2" name="Title 1">
            <a:extLst>
              <a:ext uri="{FF2B5EF4-FFF2-40B4-BE49-F238E27FC236}">
                <a16:creationId xmlns:a16="http://schemas.microsoft.com/office/drawing/2014/main" id="{BE91932C-BE0C-0B1B-3C97-FC6937B6561E}"/>
              </a:ext>
            </a:extLst>
          </p:cNvPr>
          <p:cNvSpPr>
            <a:spLocks noGrp="1"/>
          </p:cNvSpPr>
          <p:nvPr>
            <p:ph type="title"/>
          </p:nvPr>
        </p:nvSpPr>
        <p:spPr>
          <a:xfrm>
            <a:off x="588263" y="457200"/>
            <a:ext cx="5753859" cy="492443"/>
          </a:xfrm>
        </p:spPr>
        <p:txBody>
          <a:bodyPr/>
          <a:lstStyle>
            <a:lvl1pPr algn="l">
              <a:defRPr/>
            </a:lvl1pPr>
          </a:lstStyle>
          <a:p>
            <a:r>
              <a:rPr lang="en-US"/>
              <a:t>Click to edit Master title style</a:t>
            </a:r>
          </a:p>
        </p:txBody>
      </p:sp>
      <p:sp>
        <p:nvSpPr>
          <p:cNvPr id="6" name="Text Placeholder 6">
            <a:extLst>
              <a:ext uri="{FF2B5EF4-FFF2-40B4-BE49-F238E27FC236}">
                <a16:creationId xmlns:a16="http://schemas.microsoft.com/office/drawing/2014/main" id="{E3B2EF26-51ED-E87E-B8E2-5C7FF41C8E2C}"/>
              </a:ext>
            </a:extLst>
          </p:cNvPr>
          <p:cNvSpPr>
            <a:spLocks noGrp="1"/>
          </p:cNvSpPr>
          <p:nvPr>
            <p:ph type="body" sz="quarter" idx="13"/>
          </p:nvPr>
        </p:nvSpPr>
        <p:spPr>
          <a:xfrm>
            <a:off x="588263" y="2017713"/>
            <a:ext cx="5363275" cy="1674305"/>
          </a:xfrm>
        </p:spPr>
        <p:txBody>
          <a:bodyPr/>
          <a:lstStyle>
            <a:lvl1pPr>
              <a:defRPr sz="2000">
                <a:solidFill>
                  <a:schemeClr val="tx1"/>
                </a:solidFill>
              </a:defRPr>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20270AFD-2991-7D6B-9A65-B9B1D944A173}"/>
              </a:ext>
            </a:extLst>
          </p:cNvPr>
          <p:cNvSpPr>
            <a:spLocks noGrp="1"/>
          </p:cNvSpPr>
          <p:nvPr>
            <p:ph type="body" sz="quarter" idx="14"/>
          </p:nvPr>
        </p:nvSpPr>
        <p:spPr>
          <a:xfrm>
            <a:off x="6240462" y="2017713"/>
            <a:ext cx="5363275" cy="1674305"/>
          </a:xfrm>
        </p:spPr>
        <p:txBody>
          <a:bodyPr/>
          <a:lstStyle>
            <a:lvl1pPr>
              <a:defRPr sz="2000">
                <a:solidFill>
                  <a:schemeClr val="tx1"/>
                </a:solidFill>
              </a:defRPr>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6584921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40.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3035102"/>
            <a:ext cx="9144000" cy="498674"/>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1"/>
            <a:ext cx="9144000" cy="304725"/>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1347601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7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8FF18-9BD3-49EC-8393-12EF9F3B421A}"/>
              </a:ext>
            </a:extLst>
          </p:cNvPr>
          <p:cNvSpPr>
            <a:spLocks noGrp="1"/>
          </p:cNvSpPr>
          <p:nvPr>
            <p:ph type="title"/>
          </p:nvPr>
        </p:nvSpPr>
        <p:spPr>
          <a:xfrm>
            <a:off x="588264" y="2862297"/>
            <a:ext cx="3992212" cy="492443"/>
          </a:xfrm>
        </p:spPr>
        <p:txBody>
          <a:bodyPr anchor="b"/>
          <a:lstStyle>
            <a:lvl1pPr algn="l">
              <a:defRPr>
                <a:solidFill>
                  <a:schemeClr val="tx1"/>
                </a:solidFill>
              </a:defRPr>
            </a:lvl1pPr>
          </a:lstStyle>
          <a:p>
            <a:r>
              <a:rPr lang="en-US"/>
              <a:t>Click to edit Master</a:t>
            </a:r>
          </a:p>
        </p:txBody>
      </p:sp>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588264" y="3429000"/>
            <a:ext cx="4043371" cy="1957324"/>
          </a:xfrm>
        </p:spPr>
        <p:txBody>
          <a:bodyPr/>
          <a:lstStyle>
            <a:lvl1pPr>
              <a:defRPr sz="2000">
                <a:solidFill>
                  <a:schemeClr val="accent2"/>
                </a:solidFill>
              </a:defRPr>
            </a:lvl1pPr>
            <a:lvl2pPr>
              <a:defRPr sz="1600">
                <a:solidFill>
                  <a:schemeClr val="accent2"/>
                </a:solidFill>
              </a:defRPr>
            </a:lvl2pPr>
            <a:lvl3pPr>
              <a:defRPr sz="1200">
                <a:solidFill>
                  <a:schemeClr val="accent2"/>
                </a:solidFill>
              </a:defRPr>
            </a:lvl3pPr>
            <a:lvl4pPr>
              <a:defRPr sz="1100">
                <a:solidFill>
                  <a:schemeClr val="accent2"/>
                </a:solidFill>
              </a:defRPr>
            </a:lvl4pPr>
            <a:lvl5pPr>
              <a:defRPr sz="1100">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47819253"/>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userDrawn="1">
  <p:cSld name="Title and No Pattern">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7F4E000-7A9D-442E-9B4E-614D0A8069C8}"/>
              </a:ext>
            </a:extLst>
          </p:cNvPr>
          <p:cNvSpPr>
            <a:spLocks noGrp="1"/>
          </p:cNvSpPr>
          <p:nvPr>
            <p:ph type="title" hasCustomPrompt="1"/>
          </p:nvPr>
        </p:nvSpPr>
        <p:spPr/>
        <p:txBody>
          <a:bodyPr/>
          <a:lstStyle>
            <a:lvl1pPr>
              <a:defRPr>
                <a:solidFill>
                  <a:schemeClr val="accent1"/>
                </a:solidFill>
              </a:defRPr>
            </a:lvl1pPr>
          </a:lstStyle>
          <a:p>
            <a:r>
              <a:rPr lang="en-US"/>
              <a:t>Click to add title</a:t>
            </a:r>
            <a:endParaRPr lang="en-IN"/>
          </a:p>
        </p:txBody>
      </p:sp>
    </p:spTree>
    <p:extLst>
      <p:ext uri="{BB962C8B-B14F-4D97-AF65-F5344CB8AC3E}">
        <p14:creationId xmlns:p14="http://schemas.microsoft.com/office/powerpoint/2010/main" val="608873406"/>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userDrawn="1">
  <p:cSld name="Title Slide">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accent1"/>
                </a:solidFill>
                <a:latin typeface="+mj-lt"/>
                <a:cs typeface="Segoe UI" panose="020B05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8" name="MS logo white - EMF" descr="Microsoft logo white text version">
            <a:extLst>
              <a:ext uri="{FF2B5EF4-FFF2-40B4-BE49-F238E27FC236}">
                <a16:creationId xmlns:a16="http://schemas.microsoft.com/office/drawing/2014/main" id="{CEB907E8-8DF2-4BB3-87C9-9C2130FCB0FB}"/>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48871918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Walkin">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6" name="Graphic 5" descr="VIRTUAL&#10;GBB Airlift&#10;">
            <a:extLst>
              <a:ext uri="{FF2B5EF4-FFF2-40B4-BE49-F238E27FC236}">
                <a16:creationId xmlns:a16="http://schemas.microsoft.com/office/drawing/2014/main" id="{29FE4788-90AE-4DE4-A290-88EC801C7B3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23033" y="2305599"/>
            <a:ext cx="4879974" cy="1751503"/>
          </a:xfrm>
          <a:prstGeom prst="rect">
            <a:avLst/>
          </a:prstGeom>
        </p:spPr>
      </p:pic>
      <p:pic>
        <p:nvPicPr>
          <p:cNvPr id="8" name="Graphic 7" descr="Azure Solutions Business&#10;">
            <a:extLst>
              <a:ext uri="{FF2B5EF4-FFF2-40B4-BE49-F238E27FC236}">
                <a16:creationId xmlns:a16="http://schemas.microsoft.com/office/drawing/2014/main" id="{69CAF2DF-AEEC-4FAC-9DE5-490F3F06CC49}"/>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07987" y="3875845"/>
            <a:ext cx="3963988" cy="588204"/>
          </a:xfrm>
          <a:prstGeom prst="rect">
            <a:avLst/>
          </a:prstGeom>
        </p:spPr>
      </p:pic>
      <p:pic>
        <p:nvPicPr>
          <p:cNvPr id="7" name="MS logo white - EMF" descr="Microsoft logo white text version">
            <a:extLst>
              <a:ext uri="{FF2B5EF4-FFF2-40B4-BE49-F238E27FC236}">
                <a16:creationId xmlns:a16="http://schemas.microsoft.com/office/drawing/2014/main" id="{506BEF73-71B3-4CC0-96C6-068729DA3907}"/>
              </a:ext>
            </a:extLst>
          </p:cNvPr>
          <p:cNvPicPr>
            <a:picLocks noChangeAspect="1"/>
          </p:cNvPicPr>
          <p:nvPr userDrawn="1"/>
        </p:nvPicPr>
        <p:blipFill>
          <a:blip r:embed="rId7"/>
          <a:stretch>
            <a:fillRect/>
          </a:stretch>
        </p:blipFill>
        <p:spPr bwMode="white">
          <a:xfrm>
            <a:off x="584200" y="585788"/>
            <a:ext cx="1366245" cy="292608"/>
          </a:xfrm>
          <a:prstGeom prst="rect">
            <a:avLst/>
          </a:prstGeom>
        </p:spPr>
      </p:pic>
    </p:spTree>
    <p:extLst>
      <p:ext uri="{BB962C8B-B14F-4D97-AF65-F5344CB8AC3E}">
        <p14:creationId xmlns:p14="http://schemas.microsoft.com/office/powerpoint/2010/main" val="92825334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itle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bwMode="ltGray">
          <a:xfrm>
            <a:off x="584200" y="2979778"/>
            <a:ext cx="9144000" cy="553998"/>
          </a:xfrm>
          <a:noFill/>
        </p:spPr>
        <p:txBody>
          <a:bodyPr lIns="0" tIns="0" rIns="0" bIns="0" anchor="b" anchorCtr="0">
            <a:noAutofit/>
          </a:bodyPr>
          <a:lstStyle>
            <a:lvl1pPr>
              <a:defRPr sz="3600" spc="-50" baseline="0">
                <a:solidFill>
                  <a:schemeClr val="accent1"/>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bwMode="ltGray">
          <a:xfrm>
            <a:off x="584200" y="3962400"/>
            <a:ext cx="9144000" cy="338554"/>
          </a:xfrm>
          <a:noFill/>
        </p:spPr>
        <p:txBody>
          <a:bodyPr wrap="square" lIns="0" tIns="0" rIns="0" bIns="0">
            <a:no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8" name="MS logo white - EMF" descr="Microsoft logo white text version">
            <a:extLst>
              <a:ext uri="{FF2B5EF4-FFF2-40B4-BE49-F238E27FC236}">
                <a16:creationId xmlns:a16="http://schemas.microsoft.com/office/drawing/2014/main" id="{15EC3FD6-7D6D-44E0-B8C1-29287E1469A3}"/>
              </a:ext>
            </a:extLst>
          </p:cNvPr>
          <p:cNvPicPr>
            <a:picLocks noChangeAspect="1"/>
          </p:cNvPicPr>
          <p:nvPr userDrawn="1"/>
        </p:nvPicPr>
        <p:blipFill>
          <a:blip r:embed="rId3"/>
          <a:stretch>
            <a:fillRect/>
          </a:stretch>
        </p:blipFill>
        <p:spPr bwMode="white">
          <a:xfrm>
            <a:off x="584200" y="585788"/>
            <a:ext cx="1366245" cy="292608"/>
          </a:xfrm>
          <a:prstGeom prst="rect">
            <a:avLst/>
          </a:prstGeom>
        </p:spPr>
      </p:pic>
    </p:spTree>
    <p:extLst>
      <p:ext uri="{BB962C8B-B14F-4D97-AF65-F5344CB8AC3E}">
        <p14:creationId xmlns:p14="http://schemas.microsoft.com/office/powerpoint/2010/main" val="40200046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noAutofit/>
          </a:body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9121006B-09FA-4F62-9542-4F6479B0897F}"/>
              </a:ext>
            </a:extLst>
          </p:cNvPr>
          <p:cNvSpPr txBox="1"/>
          <p:nvPr userDrawn="1"/>
        </p:nvSpPr>
        <p:spPr>
          <a:xfrm>
            <a:off x="12355721" y="-203944"/>
            <a:ext cx="577081" cy="153888"/>
          </a:xfrm>
          <a:prstGeom prst="rect">
            <a:avLst/>
          </a:prstGeom>
          <a:noFill/>
        </p:spPr>
        <p:txBody>
          <a:bodyPr wrap="none" lIns="0" tIns="0" rIns="0" bIns="0" rtlCol="0">
            <a:noAutofit/>
          </a:bodyPr>
          <a:lstStyle/>
          <a:p>
            <a:pPr algn="l"/>
            <a:r>
              <a:rPr lang="en-US" sz="1000">
                <a:solidFill>
                  <a:srgbClr val="A3A3A3"/>
                </a:solidFill>
              </a:rPr>
              <a:t>ELT layout</a:t>
            </a:r>
          </a:p>
        </p:txBody>
      </p:sp>
      <p:sp>
        <p:nvSpPr>
          <p:cNvPr id="5" name="Footer Placeholder 4">
            <a:extLst>
              <a:ext uri="{FF2B5EF4-FFF2-40B4-BE49-F238E27FC236}">
                <a16:creationId xmlns:a16="http://schemas.microsoft.com/office/drawing/2014/main" id="{72411A56-15DB-4E48-B27C-5FAD0F34BFAC}"/>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1106583013"/>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noAutofit/>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no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B87181F4-D1EC-48F3-B872-DE682E03C433}"/>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51414523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noAutofit/>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Lst>
          </p:cNvPr>
          <p:cNvSpPr txBox="1"/>
          <p:nvPr userDrawn="1"/>
        </p:nvSpPr>
        <p:spPr>
          <a:xfrm>
            <a:off x="12355721" y="-203944"/>
            <a:ext cx="577081" cy="153888"/>
          </a:xfrm>
          <a:prstGeom prst="rect">
            <a:avLst/>
          </a:prstGeom>
          <a:noFill/>
        </p:spPr>
        <p:txBody>
          <a:bodyPr wrap="none" lIns="0" tIns="0" rIns="0" bIns="0" rtlCol="0">
            <a:noAutofit/>
          </a:bodyPr>
          <a:lstStyle/>
          <a:p>
            <a:pPr algn="l"/>
            <a:r>
              <a:rPr lang="en-US" sz="1000">
                <a:solidFill>
                  <a:srgbClr val="A3A3A3"/>
                </a:solidFill>
              </a:rPr>
              <a:t>ELT layout</a:t>
            </a:r>
          </a:p>
        </p:txBody>
      </p:sp>
      <p:sp>
        <p:nvSpPr>
          <p:cNvPr id="7" name="Footer Placeholder 4">
            <a:extLst>
              <a:ext uri="{FF2B5EF4-FFF2-40B4-BE49-F238E27FC236}">
                <a16:creationId xmlns:a16="http://schemas.microsoft.com/office/drawing/2014/main" id="{C46F03E7-4C03-4C41-BEA2-9E51F4B92DDB}"/>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3224927676"/>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noAutofit/>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no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no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A8B41128-88ED-481B-BBFF-22B1EEF64314}"/>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259706576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93867584"/>
      </p:ext>
    </p:extLst>
  </p:cSld>
  <p:clrMapOvr>
    <a:masterClrMapping/>
  </p:clrMapOvr>
  <p:transition>
    <p:fade/>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noAutofit/>
          </a:bodyPr>
          <a:lstStyle/>
          <a:p>
            <a:r>
              <a:rPr lang="en-US"/>
              <a:t>Click to edit Master title style</a:t>
            </a:r>
          </a:p>
        </p:txBody>
      </p:sp>
      <p:sp>
        <p:nvSpPr>
          <p:cNvPr id="3" name="Footer Placeholder 4">
            <a:extLst>
              <a:ext uri="{FF2B5EF4-FFF2-40B4-BE49-F238E27FC236}">
                <a16:creationId xmlns:a16="http://schemas.microsoft.com/office/drawing/2014/main" id="{369D60CE-7BAC-403C-B7F3-485B0F9614B9}"/>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168354635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noAutofit/>
          </a:bodyPr>
          <a:lstStyle>
            <a:lvl1pPr>
              <a:defRPr sz="2000" spc="0">
                <a:latin typeface="+mj-lt"/>
                <a:cs typeface="Segoe UI" panose="020B0502040204020203" pitchFamily="34" charset="0"/>
              </a:defRPr>
            </a:lvl1pPr>
          </a:lstStyle>
          <a:p>
            <a:r>
              <a:rPr lang="en-US"/>
              <a:t>Click to edit Master title style</a:t>
            </a:r>
          </a:p>
        </p:txBody>
      </p:sp>
      <p:sp>
        <p:nvSpPr>
          <p:cNvPr id="3" name="Footer Placeholder 4">
            <a:extLst>
              <a:ext uri="{FF2B5EF4-FFF2-40B4-BE49-F238E27FC236}">
                <a16:creationId xmlns:a16="http://schemas.microsoft.com/office/drawing/2014/main" id="{E5C43019-F123-46DD-ABC4-BE33D16FC647}"/>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218096681"/>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noAutofit/>
          </a:bodyPr>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noAutofit/>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2A8B3ECF-E4A4-4BBE-8FC7-9B89BFA966A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425990649"/>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6" orient="horz" pos="904">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noAutofit/>
          </a:body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CB83FC06-DEAF-44A6-AE44-1424370CFF6E}"/>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940344432"/>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noAutofit/>
          </a:bodyPr>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10312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213E2564-B248-4307-9647-3860A1D1F957}"/>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448708054"/>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5" name="Footer Placeholder 4">
            <a:extLst>
              <a:ext uri="{FF2B5EF4-FFF2-40B4-BE49-F238E27FC236}">
                <a16:creationId xmlns:a16="http://schemas.microsoft.com/office/drawing/2014/main" id="{B9159A0F-C6C1-44BA-9412-D1A320CBCBFA}"/>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sp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911639597"/>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5" name="Footer Placeholder 4">
            <a:extLst>
              <a:ext uri="{FF2B5EF4-FFF2-40B4-BE49-F238E27FC236}">
                <a16:creationId xmlns:a16="http://schemas.microsoft.com/office/drawing/2014/main" id="{2CFAEA27-F1BC-4D50-814E-DCD62ED91348}"/>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sp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1701932833"/>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20116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5" name="Footer Placeholder 4">
            <a:extLst>
              <a:ext uri="{FF2B5EF4-FFF2-40B4-BE49-F238E27FC236}">
                <a16:creationId xmlns:a16="http://schemas.microsoft.com/office/drawing/2014/main" id="{1EBFC151-9AE9-4C7F-AD2E-538FBCF7A9C0}"/>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sp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4241677225"/>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noAutofit/>
          </a:bodyP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EE0325E-4E70-4338-BF4C-7AFCB34D0965}"/>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6" name="Footer Placeholder 4">
            <a:extLst>
              <a:ext uri="{FF2B5EF4-FFF2-40B4-BE49-F238E27FC236}">
                <a16:creationId xmlns:a16="http://schemas.microsoft.com/office/drawing/2014/main" id="{F71F701A-41C8-4188-B5F8-E47E0B2F2613}"/>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705994796"/>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noAutofit/>
          </a:bodyP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09728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AACE723B-35DC-425C-8962-F4599190EE41}"/>
              </a:ext>
            </a:extLst>
          </p:cNvPr>
          <p:cNvSpPr txBox="1"/>
          <p:nvPr userDrawn="1"/>
        </p:nvSpPr>
        <p:spPr>
          <a:xfrm>
            <a:off x="12355721" y="-203944"/>
            <a:ext cx="577081" cy="153888"/>
          </a:xfrm>
          <a:prstGeom prst="rect">
            <a:avLst/>
          </a:prstGeom>
          <a:noFill/>
        </p:spPr>
        <p:txBody>
          <a:bodyPr wrap="none" lIns="0" tIns="0" rIns="0" bIns="0" rtlCol="0">
            <a:noAutofit/>
          </a:bodyPr>
          <a:lstStyle/>
          <a:p>
            <a:pPr algn="l"/>
            <a:r>
              <a:rPr lang="en-US" sz="1000">
                <a:solidFill>
                  <a:srgbClr val="A3A3A3"/>
                </a:solidFill>
              </a:rPr>
              <a:t>ELT layout</a:t>
            </a:r>
          </a:p>
        </p:txBody>
      </p:sp>
      <p:sp>
        <p:nvSpPr>
          <p:cNvPr id="6" name="Footer Placeholder 4">
            <a:extLst>
              <a:ext uri="{FF2B5EF4-FFF2-40B4-BE49-F238E27FC236}">
                <a16:creationId xmlns:a16="http://schemas.microsoft.com/office/drawing/2014/main" id="{86A0A595-6684-4A93-879B-CDB14AA291D3}"/>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sp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4011172250"/>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_Three column photo">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A184DE-3669-45F4-ADE1-876E1808E989}"/>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4045095870"/>
      </p:ext>
    </p:extLst>
  </p:cSld>
  <p:clrMapOvr>
    <a:masterClrMapping/>
  </p:clrMapOvr>
  <p:transition>
    <p:fade/>
  </p:transition>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noAutofit/>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2"/>
            <a:stretch>
              <a:fillRect/>
            </a:stretch>
          </a:blipFill>
        </p:spPr>
        <p:txBody>
          <a:bodyPr vert="horz" wrap="square" lIns="0" tIns="0" rIns="0" bIns="118872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A39C78D3-0313-4B8D-88E0-883765889810}"/>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
        <p:nvSpPr>
          <p:cNvPr id="8" name="Footer Placeholder 4">
            <a:extLst>
              <a:ext uri="{FF2B5EF4-FFF2-40B4-BE49-F238E27FC236}">
                <a16:creationId xmlns:a16="http://schemas.microsoft.com/office/drawing/2014/main" id="{7288D194-8F66-4A91-9656-DE497D4491EC}"/>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3315495956"/>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sldGuideLst>
    </p:ext>
  </p:extLst>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noAutofit/>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B2F9ED1A-9FCE-462D-B16F-2A263C5EA46D}"/>
              </a:ext>
            </a:extLst>
          </p:cNvPr>
          <p:cNvSpPr txBox="1"/>
          <p:nvPr userDrawn="1"/>
        </p:nvSpPr>
        <p:spPr>
          <a:xfrm>
            <a:off x="12355721" y="-203944"/>
            <a:ext cx="577081" cy="153888"/>
          </a:xfrm>
          <a:prstGeom prst="rect">
            <a:avLst/>
          </a:prstGeom>
          <a:noFill/>
        </p:spPr>
        <p:txBody>
          <a:bodyPr wrap="none" lIns="0" tIns="0" rIns="0" bIns="0" rtlCol="0">
            <a:noAutofit/>
          </a:bodyPr>
          <a:lstStyle/>
          <a:p>
            <a:pPr algn="l"/>
            <a:r>
              <a:rPr lang="en-US" sz="1000">
                <a:solidFill>
                  <a:srgbClr val="A3A3A3"/>
                </a:solidFill>
              </a:rPr>
              <a:t>ELT layout</a:t>
            </a:r>
          </a:p>
        </p:txBody>
      </p:sp>
      <p:sp>
        <p:nvSpPr>
          <p:cNvPr id="15" name="Footer Placeholder 4">
            <a:extLst>
              <a:ext uri="{FF2B5EF4-FFF2-40B4-BE49-F238E27FC236}">
                <a16:creationId xmlns:a16="http://schemas.microsoft.com/office/drawing/2014/main" id="{61611ED2-8A4F-4824-9954-96902D2B4724}"/>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692116201"/>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sldGuideLst>
    </p:ext>
  </p:extLst>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noAutofit/>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noAutofit/>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6500"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F8455F91-F643-4C10-B5F5-E0C9FA397E49}"/>
              </a:ext>
            </a:extLst>
          </p:cNvPr>
          <p:cNvSpPr txBox="1"/>
          <p:nvPr userDrawn="1"/>
        </p:nvSpPr>
        <p:spPr>
          <a:xfrm>
            <a:off x="12355721" y="-203944"/>
            <a:ext cx="577081" cy="153888"/>
          </a:xfrm>
          <a:prstGeom prst="rect">
            <a:avLst/>
          </a:prstGeom>
          <a:noFill/>
        </p:spPr>
        <p:txBody>
          <a:bodyPr wrap="none" lIns="0" tIns="0" rIns="0" bIns="0" rtlCol="0">
            <a:noAutofit/>
          </a:bodyPr>
          <a:lstStyle/>
          <a:p>
            <a:pPr algn="l"/>
            <a:r>
              <a:rPr lang="en-US" sz="1000">
                <a:solidFill>
                  <a:srgbClr val="A3A3A3"/>
                </a:solidFill>
              </a:rPr>
              <a:t>ELT layout</a:t>
            </a:r>
          </a:p>
        </p:txBody>
      </p:sp>
      <p:sp>
        <p:nvSpPr>
          <p:cNvPr id="17" name="Footer Placeholder 4">
            <a:extLst>
              <a:ext uri="{FF2B5EF4-FFF2-40B4-BE49-F238E27FC236}">
                <a16:creationId xmlns:a16="http://schemas.microsoft.com/office/drawing/2014/main" id="{3C7C4158-05A5-4291-8EA5-1B9AA190CE9C}"/>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996257687"/>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noAutofit/>
          </a:bodyPr>
          <a:lstStyle>
            <a:lvl1pPr>
              <a:defRPr>
                <a:solidFill>
                  <a:schemeClr val="tx1"/>
                </a:solidFill>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354523" y="2309812"/>
            <a:ext cx="7254865" cy="3959226"/>
          </a:xfrm>
        </p:spPr>
        <p:txBody>
          <a:bodyPr anchor="t">
            <a:noAutofit/>
          </a:bodyPr>
          <a:lstStyle>
            <a:lvl1pPr marL="0" indent="0">
              <a:spcAft>
                <a:spcPts val="800"/>
              </a:spcAft>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7" name="Footer Placeholder 4">
            <a:extLst>
              <a:ext uri="{FF2B5EF4-FFF2-40B4-BE49-F238E27FC236}">
                <a16:creationId xmlns:a16="http://schemas.microsoft.com/office/drawing/2014/main" id="{FBF033E7-B7DA-42D2-9BA7-AF2564A9ECCF}"/>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441874181"/>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noAutofit/>
          </a:bodyP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noAutofit/>
          </a:bodyPr>
          <a:lstStyle>
            <a:lvl1pPr marL="0" indent="0">
              <a:buNone/>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noAutofit/>
          </a:bodyPr>
          <a:lstStyle/>
          <a:p>
            <a:pPr algn="l"/>
            <a:r>
              <a:rPr lang="en-US" sz="1000">
                <a:solidFill>
                  <a:srgbClr val="A3A3A3"/>
                </a:solidFill>
              </a:rPr>
              <a:t>ELT layout</a:t>
            </a:r>
          </a:p>
        </p:txBody>
      </p:sp>
      <p:sp>
        <p:nvSpPr>
          <p:cNvPr id="7" name="Footer Placeholder 4">
            <a:extLst>
              <a:ext uri="{FF2B5EF4-FFF2-40B4-BE49-F238E27FC236}">
                <a16:creationId xmlns:a16="http://schemas.microsoft.com/office/drawing/2014/main" id="{361D0EA9-AD1F-49D4-8EFE-BABF10BC6BBF}"/>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351728717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Demo slid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ltGray">
          <a:xfrm>
            <a:off x="585216" y="3033223"/>
            <a:ext cx="9144000" cy="498598"/>
          </a:xfrm>
          <a:noFill/>
        </p:spPr>
        <p:txBody>
          <a:bodyPr lIns="0" tIns="0" rIns="0" bIns="0" anchor="b"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3"/>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bwMode="ltGray">
          <a:xfrm>
            <a:off x="585216" y="3977319"/>
            <a:ext cx="9144000" cy="338554"/>
          </a:xfrm>
          <a:noFill/>
        </p:spPr>
        <p:txBody>
          <a:bodyPr lIns="0" tIns="0" rIns="0" bIns="0">
            <a:no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
        <p:nvSpPr>
          <p:cNvPr id="7" name="Footer Placeholder 4">
            <a:extLst>
              <a:ext uri="{FF2B5EF4-FFF2-40B4-BE49-F238E27FC236}">
                <a16:creationId xmlns:a16="http://schemas.microsoft.com/office/drawing/2014/main" id="{C63832ED-7243-402F-868E-89C8B88BD2FB}"/>
              </a:ext>
            </a:extLst>
          </p:cNvPr>
          <p:cNvSpPr>
            <a:spLocks noGrp="1"/>
          </p:cNvSpPr>
          <p:nvPr>
            <p:ph type="ftr" sz="quarter" idx="3"/>
          </p:nvPr>
        </p:nvSpPr>
        <p:spPr bwMode="ltGray">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155468024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Section Title">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bwMode="ltGray">
          <a:xfrm>
            <a:off x="585216" y="3035808"/>
            <a:ext cx="9144000" cy="498598"/>
          </a:xfrm>
          <a:noFill/>
        </p:spPr>
        <p:txBody>
          <a:bodyPr lIns="0" tIns="0" rIns="0" bIns="0" anchor="b" anchorCtr="0">
            <a:noAutofit/>
          </a:bodyPr>
          <a:lstStyle>
            <a:lvl1pPr algn="l" defTabSz="932742" rtl="0" eaLnBrk="1" latinLnBrk="0" hangingPunct="1">
              <a:lnSpc>
                <a:spcPct val="90000"/>
              </a:lnSpc>
              <a:spcBef>
                <a:spcPct val="0"/>
              </a:spcBef>
              <a:buNone/>
              <a:defRPr lang="en-US" sz="3600" b="0" kern="1200" cap="none" spc="-50" baseline="0" dirty="0">
                <a:ln w="3175">
                  <a:noFill/>
                </a:ln>
                <a:solidFill>
                  <a:schemeClr val="accent1"/>
                </a:solidFill>
                <a:effectLst/>
                <a:latin typeface="+mj-lt"/>
                <a:ea typeface="+mn-ea"/>
                <a:cs typeface="Segoe UI" pitchFamily="34" charset="0"/>
              </a:defRPr>
            </a:lvl1pPr>
          </a:lstStyle>
          <a:p>
            <a:r>
              <a:rPr lang="en-US"/>
              <a:t>Section title</a:t>
            </a:r>
          </a:p>
        </p:txBody>
      </p:sp>
      <p:sp>
        <p:nvSpPr>
          <p:cNvPr id="4" name="Footer Placeholder 4">
            <a:extLst>
              <a:ext uri="{FF2B5EF4-FFF2-40B4-BE49-F238E27FC236}">
                <a16:creationId xmlns:a16="http://schemas.microsoft.com/office/drawing/2014/main" id="{A802D0C3-120C-4FBA-AD2C-52C06971B433}"/>
              </a:ext>
            </a:extLst>
          </p:cNvPr>
          <p:cNvSpPr>
            <a:spLocks noGrp="1"/>
          </p:cNvSpPr>
          <p:nvPr>
            <p:ph type="ftr" sz="quarter" idx="3"/>
          </p:nvPr>
        </p:nvSpPr>
        <p:spPr bwMode="ltGray">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5010782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Blank">
    <p:bg>
      <p:bgRef idx="1001">
        <a:schemeClr val="bg1"/>
      </p:bgRef>
    </p:bg>
    <p:spTree>
      <p:nvGrpSpPr>
        <p:cNvPr id="1" name=""/>
        <p:cNvGrpSpPr/>
        <p:nvPr/>
      </p:nvGrpSpPr>
      <p:grpSpPr>
        <a:xfrm>
          <a:off x="0" y="0"/>
          <a:ext cx="0" cy="0"/>
          <a:chOff x="0" y="0"/>
          <a:chExt cx="0" cy="0"/>
        </a:xfrm>
      </p:grpSpPr>
      <p:sp>
        <p:nvSpPr>
          <p:cNvPr id="2" name="Footer Placeholder 4">
            <a:extLst>
              <a:ext uri="{FF2B5EF4-FFF2-40B4-BE49-F238E27FC236}">
                <a16:creationId xmlns:a16="http://schemas.microsoft.com/office/drawing/2014/main" id="{75E82514-E593-42E7-B3B7-D4B4058DF4CA}"/>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311105995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D0DF2A6-26A8-4810-95DF-F65F123C6660}"/>
              </a:ext>
            </a:extLst>
          </p:cNvPr>
          <p:cNvSpPr>
            <a:spLocks noGrp="1"/>
          </p:cNvSpPr>
          <p:nvPr>
            <p:ph type="title" hasCustomPrompt="1"/>
          </p:nvPr>
        </p:nvSpPr>
        <p:spPr/>
        <p:txBody>
          <a:bodyPr>
            <a:noAutofit/>
          </a:bodyPr>
          <a:lstStyle>
            <a:lvl1pPr>
              <a:defRPr>
                <a:solidFill>
                  <a:schemeClr val="tx1"/>
                </a:solidFill>
              </a:defRPr>
            </a:lvl1pPr>
          </a:lstStyle>
          <a:p>
            <a:r>
              <a:rPr lang="en-US"/>
              <a:t>Software code slide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1436688"/>
            <a:ext cx="11018520" cy="1908215"/>
          </a:xfrm>
        </p:spPr>
        <p:txBody>
          <a:bodyPr>
            <a:noAutofit/>
          </a:bodyPr>
          <a:lstStyle>
            <a:lvl1pPr marL="0" indent="0">
              <a:buNone/>
              <a:defRPr sz="2800">
                <a:solidFill>
                  <a:schemeClr val="tx1"/>
                </a:solidFill>
                <a:latin typeface="Consolas" panose="020B0609020204030204" pitchFamily="49" charset="0"/>
                <a:cs typeface="Consolas" panose="020B0609020204030204" pitchFamily="49" charset="0"/>
              </a:defRPr>
            </a:lvl1pPr>
            <a:lvl2pPr marL="346553" indent="0">
              <a:buNone/>
              <a:defRPr sz="2400">
                <a:solidFill>
                  <a:schemeClr val="tx1"/>
                </a:solidFill>
                <a:latin typeface="Consolas" panose="020B0609020204030204" pitchFamily="49" charset="0"/>
                <a:cs typeface="Consolas" panose="020B0609020204030204" pitchFamily="49" charset="0"/>
              </a:defRPr>
            </a:lvl2pPr>
            <a:lvl3pPr marL="584607" indent="0">
              <a:buNone/>
              <a:defRPr sz="2000">
                <a:solidFill>
                  <a:schemeClr val="tx1"/>
                </a:solidFill>
                <a:latin typeface="Consolas" panose="020B0609020204030204" pitchFamily="49" charset="0"/>
                <a:cs typeface="Consolas" panose="020B0609020204030204" pitchFamily="49" charset="0"/>
              </a:defRPr>
            </a:lvl3pPr>
            <a:lvl4pPr marL="814563" indent="0">
              <a:buNone/>
              <a:defRPr sz="1800">
                <a:solidFill>
                  <a:schemeClr val="tx1"/>
                </a:solidFill>
                <a:latin typeface="Consolas" panose="020B0609020204030204" pitchFamily="49" charset="0"/>
                <a:cs typeface="Consolas" panose="020B0609020204030204" pitchFamily="49" charset="0"/>
              </a:defRPr>
            </a:lvl4pPr>
            <a:lvl5pPr marL="1050997" indent="0">
              <a:buNone/>
              <a:defRPr sz="18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4">
            <a:extLst>
              <a:ext uri="{FF2B5EF4-FFF2-40B4-BE49-F238E27FC236}">
                <a16:creationId xmlns:a16="http://schemas.microsoft.com/office/drawing/2014/main" id="{E524ABA1-C23F-41F9-A0DB-C12A3520D846}"/>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1690393860"/>
      </p:ext>
    </p:extLst>
  </p:cSld>
  <p:clrMapOvr>
    <a:masterClrMapping/>
  </p:clrMapOvr>
  <p:transition>
    <p:fade/>
  </p:transition>
  <p:extLst>
    <p:ext uri="{DCECCB84-F9BA-43D5-87BE-67443E8EF086}">
      <p15:sldGuideLst xmlns:p15="http://schemas.microsoft.com/office/powerpoint/2012/main">
        <p15:guide id="1" orient="horz" pos="1272">
          <p15:clr>
            <a:srgbClr val="5ACBF0"/>
          </p15:clr>
        </p15:guide>
        <p15:guide id="2" orient="horz" pos="905">
          <p15:clr>
            <a:srgbClr val="5ACBF0"/>
          </p15:clr>
        </p15:guide>
        <p15:guide id="3" orient="horz" pos="288">
          <p15:clr>
            <a:srgbClr val="5ACBF0"/>
          </p15:clr>
        </p15:guide>
      </p15:sldGuideLst>
    </p:ext>
  </p:extLst>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Closing logo slide">
    <p:bg bwMode="gray">
      <p:bgRef idx="1001">
        <a:schemeClr val="bg1"/>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ltGray">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noAutofit/>
          </a:bodyPr>
          <a:lstStyle/>
          <a:p>
            <a:pPr defTabSz="932290" eaLnBrk="0" hangingPunct="0"/>
            <a:r>
              <a:rPr lang="en-US" sz="700">
                <a:solidFill>
                  <a:schemeClr val="tx1"/>
                </a:solidFill>
                <a:cs typeface="Segoe UI" pitchFamily="34" charset="0"/>
              </a:rPr>
              <a:t>© Copyright Microsoft Corporation. All rights reserved. </a:t>
            </a:r>
          </a:p>
        </p:txBody>
      </p:sp>
      <p:sp>
        <p:nvSpPr>
          <p:cNvPr id="5" name="Footer Placeholder 4">
            <a:extLst>
              <a:ext uri="{FF2B5EF4-FFF2-40B4-BE49-F238E27FC236}">
                <a16:creationId xmlns:a16="http://schemas.microsoft.com/office/drawing/2014/main" id="{A8D9983E-97A8-4CA2-914C-7E86B78F8D2B}"/>
              </a:ext>
            </a:extLst>
          </p:cNvPr>
          <p:cNvSpPr>
            <a:spLocks noGrp="1"/>
          </p:cNvSpPr>
          <p:nvPr>
            <p:ph type="ftr" sz="quarter" idx="3"/>
          </p:nvPr>
        </p:nvSpPr>
        <p:spPr bwMode="ltGray">
          <a:xfrm>
            <a:off x="4038600" y="6415802"/>
            <a:ext cx="4114800" cy="246221"/>
          </a:xfrm>
          <a:prstGeom prst="rect">
            <a:avLst/>
          </a:prstGeom>
        </p:spPr>
        <p:txBody>
          <a:bodyPr vert="horz" lIns="91440" tIns="45720" rIns="91440" bIns="45720" rtlCol="0" anchor="ctr">
            <a:noAutofit/>
          </a:bodyPr>
          <a:lstStyle>
            <a:lvl1pPr algn="ctr">
              <a:defRPr sz="1000">
                <a:solidFill>
                  <a:schemeClr val="tx1"/>
                </a:solidFill>
              </a:defRPr>
            </a:lvl1pPr>
          </a:lstStyle>
          <a:p>
            <a:r>
              <a:rPr lang="en-US"/>
              <a:t>MICROSOFT CONFIDENTIAL</a:t>
            </a:r>
          </a:p>
        </p:txBody>
      </p:sp>
      <p:pic>
        <p:nvPicPr>
          <p:cNvPr id="9" name="MS logo white - EMF" descr="Microsoft logo white text version">
            <a:extLst>
              <a:ext uri="{FF2B5EF4-FFF2-40B4-BE49-F238E27FC236}">
                <a16:creationId xmlns:a16="http://schemas.microsoft.com/office/drawing/2014/main" id="{4D7D8DD9-6325-4CE9-B409-86C8B245881C}"/>
              </a:ext>
            </a:extLst>
          </p:cNvPr>
          <p:cNvPicPr>
            <a:picLocks noChangeAspect="1"/>
          </p:cNvPicPr>
          <p:nvPr userDrawn="1"/>
        </p:nvPicPr>
        <p:blipFill>
          <a:blip r:embed="rId2"/>
          <a:stretch>
            <a:fillRect/>
          </a:stretch>
        </p:blipFill>
        <p:spPr bwMode="white">
          <a:xfrm>
            <a:off x="584200" y="585788"/>
            <a:ext cx="1366245" cy="292608"/>
          </a:xfrm>
          <a:prstGeom prst="rect">
            <a:avLst/>
          </a:prstGeom>
        </p:spPr>
      </p:pic>
    </p:spTree>
    <p:extLst>
      <p:ext uri="{BB962C8B-B14F-4D97-AF65-F5344CB8AC3E}">
        <p14:creationId xmlns:p14="http://schemas.microsoft.com/office/powerpoint/2010/main" val="60695249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6647254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Confidentiality Slide">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hasCustomPrompt="1"/>
          </p:nvPr>
        </p:nvSpPr>
        <p:spPr/>
        <p:txBody>
          <a:bodyPr/>
          <a:lstStyle>
            <a:lvl1pPr>
              <a:defRPr>
                <a:solidFill>
                  <a:schemeClr val="tx1"/>
                </a:solidFill>
              </a:defRPr>
            </a:lvl1pPr>
          </a:lstStyle>
          <a:p>
            <a:r>
              <a:rPr lang="en-US"/>
              <a:t>Confidentiality</a:t>
            </a:r>
          </a:p>
        </p:txBody>
      </p:sp>
      <p:sp>
        <p:nvSpPr>
          <p:cNvPr id="4" name="TextBox 3">
            <a:extLst>
              <a:ext uri="{FF2B5EF4-FFF2-40B4-BE49-F238E27FC236}">
                <a16:creationId xmlns:a16="http://schemas.microsoft.com/office/drawing/2014/main" id="{AC4F0AE1-A500-4E65-ADE0-365F756EE541}"/>
              </a:ext>
            </a:extLst>
          </p:cNvPr>
          <p:cNvSpPr txBox="1"/>
          <p:nvPr userDrawn="1"/>
        </p:nvSpPr>
        <p:spPr>
          <a:xfrm>
            <a:off x="584200" y="4173080"/>
            <a:ext cx="11022584" cy="1588127"/>
          </a:xfrm>
          <a:prstGeom prst="rect">
            <a:avLst/>
          </a:prstGeom>
          <a:noFill/>
        </p:spPr>
        <p:txBody>
          <a:bodyPr wrap="square" lIns="0" tIns="146304" rIns="0" bIns="146304" rtlCol="0" anchor="t" anchorCtr="0">
            <a:spAutoFit/>
          </a:bodyPr>
          <a:lstStyle/>
          <a:p>
            <a:pPr marL="0" marR="0" lvl="0" indent="0" algn="ctr" defTabSz="914367" rtl="0" eaLnBrk="1" fontAlgn="auto" latinLnBrk="0" hangingPunct="1">
              <a:lnSpc>
                <a:spcPct val="90000"/>
              </a:lnSpc>
              <a:spcBef>
                <a:spcPts val="1200"/>
              </a:spcBef>
              <a:spcAft>
                <a:spcPts val="600"/>
              </a:spcAft>
              <a:buClrTx/>
              <a:buSzTx/>
              <a:buFontTx/>
              <a:buNone/>
              <a:tabLst/>
              <a:defRPr/>
            </a:pPr>
            <a:r>
              <a:rPr kumimoji="0" lang="en-US" sz="2000" b="0" i="0" u="none" strike="noStrike" kern="1200" cap="none" spc="0" normalizeH="0" baseline="0" noProof="0">
                <a:ln>
                  <a:noFill/>
                </a:ln>
                <a:solidFill>
                  <a:srgbClr val="FFFFFF"/>
                </a:solidFill>
                <a:effectLst/>
                <a:uLnTx/>
                <a:uFillTx/>
                <a:latin typeface="+mn-lt"/>
                <a:ea typeface="+mn-ea"/>
                <a:cs typeface="+mn-cs"/>
              </a:rPr>
              <a:t>GBB Airlift content is </a:t>
            </a:r>
            <a:r>
              <a:rPr kumimoji="0" lang="en-US" sz="2000" b="0" i="0" u="none" strike="noStrike" kern="1200" cap="none" spc="0"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Microsoft Confidential – Internal only</a:t>
            </a:r>
          </a:p>
          <a:p>
            <a:pPr marL="0" marR="0" lvl="0" indent="0" algn="ctr" defTabSz="914367" rtl="0" eaLnBrk="1" fontAlgn="auto" latinLnBrk="0" hangingPunct="1">
              <a:lnSpc>
                <a:spcPct val="90000"/>
              </a:lnSpc>
              <a:spcBef>
                <a:spcPts val="1200"/>
              </a:spcBef>
              <a:spcAft>
                <a:spcPts val="600"/>
              </a:spcAft>
              <a:buClrTx/>
              <a:buSzTx/>
              <a:buFontTx/>
              <a:buNone/>
              <a:tabLst/>
              <a:defRPr/>
            </a:pPr>
            <a:r>
              <a:rPr kumimoji="0" lang="en-US" sz="2000" b="0" i="0" u="none" strike="noStrike" kern="1200" cap="none" spc="0"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DO NOT </a:t>
            </a:r>
            <a:r>
              <a:rPr kumimoji="0" lang="en-US" sz="2000" b="0" i="0" u="none" strike="noStrike" kern="1200" cap="none" spc="0" normalizeH="0" baseline="0" noProof="0">
                <a:ln>
                  <a:noFill/>
                </a:ln>
                <a:solidFill>
                  <a:srgbClr val="FFFFFF"/>
                </a:solidFill>
                <a:effectLst/>
                <a:uLnTx/>
                <a:uFillTx/>
                <a:latin typeface="+mn-lt"/>
                <a:ea typeface="+mn-ea"/>
                <a:cs typeface="+mn-cs"/>
              </a:rPr>
              <a:t>post GBB Airlift content to any blogs or external websites</a:t>
            </a:r>
          </a:p>
          <a:p>
            <a:pPr marL="0" marR="0" lvl="0" indent="0" algn="ctr" defTabSz="914367" rtl="0" eaLnBrk="1" fontAlgn="auto" latinLnBrk="0" hangingPunct="1">
              <a:lnSpc>
                <a:spcPct val="90000"/>
              </a:lnSpc>
              <a:spcBef>
                <a:spcPts val="1200"/>
              </a:spcBef>
              <a:spcAft>
                <a:spcPts val="600"/>
              </a:spcAft>
              <a:buClrTx/>
              <a:buSzTx/>
              <a:buFontTx/>
              <a:buNone/>
              <a:tabLst/>
              <a:defRPr/>
            </a:pPr>
            <a:r>
              <a:rPr kumimoji="0" lang="en-US" sz="2000" b="0" i="0" u="none" strike="noStrike" kern="1200" cap="none" spc="0" normalizeH="0" baseline="0" noProof="0">
                <a:ln>
                  <a:noFill/>
                </a:ln>
                <a:solidFill>
                  <a:srgbClr val="FFFFFF"/>
                </a:solidFill>
                <a:effectLst/>
                <a:uLnTx/>
                <a:uFillTx/>
                <a:latin typeface="Segoe UI Semibold" panose="020B0702040204020203" pitchFamily="34" charset="0"/>
                <a:ea typeface="+mn-ea"/>
                <a:cs typeface="Segoe UI Semibold" panose="020B0702040204020203" pitchFamily="34" charset="0"/>
              </a:rPr>
              <a:t>DO NOT </a:t>
            </a:r>
            <a:r>
              <a:rPr kumimoji="0" lang="en-US" sz="2000" b="0" i="0" u="none" strike="noStrike" kern="1200" cap="none" spc="0" normalizeH="0" baseline="0" noProof="0">
                <a:ln>
                  <a:noFill/>
                </a:ln>
                <a:solidFill>
                  <a:srgbClr val="FFFFFF"/>
                </a:solidFill>
                <a:effectLst/>
                <a:uLnTx/>
                <a:uFillTx/>
                <a:latin typeface="+mn-lt"/>
                <a:ea typeface="+mn-ea"/>
                <a:cs typeface="+mn-cs"/>
              </a:rPr>
              <a:t>capture photos or video of keynotes or sessions throughout the digital GBB Airlift event</a:t>
            </a:r>
          </a:p>
        </p:txBody>
      </p:sp>
      <p:sp>
        <p:nvSpPr>
          <p:cNvPr id="5" name="Oval 4">
            <a:extLst>
              <a:ext uri="{FF2B5EF4-FFF2-40B4-BE49-F238E27FC236}">
                <a16:creationId xmlns:a16="http://schemas.microsoft.com/office/drawing/2014/main" id="{9244851A-0962-4422-8C1E-000B4CD80577}"/>
              </a:ext>
            </a:extLst>
          </p:cNvPr>
          <p:cNvSpPr/>
          <p:nvPr userDrawn="1"/>
        </p:nvSpPr>
        <p:spPr bwMode="gray">
          <a:xfrm>
            <a:off x="2697102" y="1790700"/>
            <a:ext cx="1602879" cy="1602878"/>
          </a:xfrm>
          <a:prstGeom prst="ellipse">
            <a:avLst/>
          </a:prstGeom>
          <a:solidFill>
            <a:srgbClr val="232323"/>
          </a:solidFill>
          <a:ln w="10795" cap="flat" cmpd="sng" algn="ctr">
            <a:noFill/>
            <a:prstDash val="solid"/>
          </a:ln>
          <a:effectLst>
            <a:outerShdw blurRad="254000" dist="50800" dir="2700000" sx="101000" sy="101000" algn="tl" rotWithShape="0">
              <a:prstClr val="black">
                <a:alpha val="35000"/>
              </a:prstClr>
            </a:outerShdw>
          </a:effectLst>
        </p:spPr>
        <p:txBody>
          <a:bodyPr vert="horz" wrap="square" lIns="0" tIns="46623" rIns="0" bIns="46623" numCol="1" rtlCol="0" anchor="ctr" anchorCtr="0" compatLnSpc="1">
            <a:prstTxWarp prst="textNoShape">
              <a:avLst/>
            </a:prstTxWarp>
          </a:bodyPr>
          <a:lstStyle/>
          <a:p>
            <a:pPr marL="0" marR="0" lvl="0" indent="0" algn="ctr" defTabSz="932114" rtl="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sp>
        <p:nvSpPr>
          <p:cNvPr id="6" name="Oval 5">
            <a:extLst>
              <a:ext uri="{FF2B5EF4-FFF2-40B4-BE49-F238E27FC236}">
                <a16:creationId xmlns:a16="http://schemas.microsoft.com/office/drawing/2014/main" id="{FE33992E-8FD4-4658-B06F-6B0B6B0E1BBA}"/>
              </a:ext>
            </a:extLst>
          </p:cNvPr>
          <p:cNvSpPr/>
          <p:nvPr userDrawn="1"/>
        </p:nvSpPr>
        <p:spPr bwMode="gray">
          <a:xfrm>
            <a:off x="5318069" y="1790700"/>
            <a:ext cx="1602879" cy="1602878"/>
          </a:xfrm>
          <a:prstGeom prst="ellipse">
            <a:avLst/>
          </a:prstGeom>
          <a:solidFill>
            <a:srgbClr val="232323"/>
          </a:solidFill>
          <a:ln w="10795" cap="flat" cmpd="sng" algn="ctr">
            <a:noFill/>
            <a:prstDash val="solid"/>
          </a:ln>
          <a:effectLst>
            <a:outerShdw blurRad="254000" dist="50800" dir="2700000" sx="101000" sy="101000" algn="tl" rotWithShape="0">
              <a:prstClr val="black">
                <a:alpha val="35000"/>
              </a:prstClr>
            </a:outerShdw>
          </a:effectLst>
        </p:spPr>
        <p:txBody>
          <a:bodyPr vert="horz" wrap="square" lIns="0" tIns="46623" rIns="0" bIns="46623" numCol="1" rtlCol="0" anchor="ctr" anchorCtr="0" compatLnSpc="1">
            <a:prstTxWarp prst="textNoShape">
              <a:avLst/>
            </a:prstTxWarp>
          </a:bodyPr>
          <a:lstStyle/>
          <a:p>
            <a:pPr marL="0" marR="0" lvl="0" indent="0" algn="ctr" defTabSz="932114" rtl="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grpSp>
        <p:nvGrpSpPr>
          <p:cNvPr id="7" name="Group 6">
            <a:extLst>
              <a:ext uri="{FF2B5EF4-FFF2-40B4-BE49-F238E27FC236}">
                <a16:creationId xmlns:a16="http://schemas.microsoft.com/office/drawing/2014/main" id="{3ADB7D0C-83CD-4A91-9FA5-1363C77CA891}"/>
              </a:ext>
            </a:extLst>
          </p:cNvPr>
          <p:cNvGrpSpPr/>
          <p:nvPr userDrawn="1"/>
        </p:nvGrpSpPr>
        <p:grpSpPr bwMode="gray">
          <a:xfrm flipH="1">
            <a:off x="5901486" y="2178437"/>
            <a:ext cx="436044" cy="827404"/>
            <a:chOff x="5200650" y="1722438"/>
            <a:chExt cx="1797050" cy="3409950"/>
          </a:xfrm>
        </p:grpSpPr>
        <p:sp>
          <p:nvSpPr>
            <p:cNvPr id="8" name="Freeform 26">
              <a:extLst>
                <a:ext uri="{FF2B5EF4-FFF2-40B4-BE49-F238E27FC236}">
                  <a16:creationId xmlns:a16="http://schemas.microsoft.com/office/drawing/2014/main" id="{67F98ABD-A9C9-4284-9AE4-34F9D7828F3C}"/>
                </a:ext>
              </a:extLst>
            </p:cNvPr>
            <p:cNvSpPr>
              <a:spLocks/>
            </p:cNvSpPr>
            <p:nvPr userDrawn="1"/>
          </p:nvSpPr>
          <p:spPr bwMode="gray">
            <a:xfrm>
              <a:off x="5200650" y="1722438"/>
              <a:ext cx="1797050" cy="3409950"/>
            </a:xfrm>
            <a:custGeom>
              <a:avLst/>
              <a:gdLst>
                <a:gd name="T0" fmla="*/ 497 w 543"/>
                <a:gd name="T1" fmla="*/ 0 h 1030"/>
                <a:gd name="T2" fmla="*/ 46 w 543"/>
                <a:gd name="T3" fmla="*/ 0 h 1030"/>
                <a:gd name="T4" fmla="*/ 0 w 543"/>
                <a:gd name="T5" fmla="*/ 46 h 1030"/>
                <a:gd name="T6" fmla="*/ 0 w 543"/>
                <a:gd name="T7" fmla="*/ 983 h 1030"/>
                <a:gd name="T8" fmla="*/ 46 w 543"/>
                <a:gd name="T9" fmla="*/ 1030 h 1030"/>
                <a:gd name="T10" fmla="*/ 497 w 543"/>
                <a:gd name="T11" fmla="*/ 1030 h 1030"/>
                <a:gd name="T12" fmla="*/ 543 w 543"/>
                <a:gd name="T13" fmla="*/ 983 h 1030"/>
                <a:gd name="T14" fmla="*/ 543 w 543"/>
                <a:gd name="T15" fmla="*/ 46 h 1030"/>
                <a:gd name="T16" fmla="*/ 497 w 543"/>
                <a:gd name="T17" fmla="*/ 0 h 1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3" h="1030">
                  <a:moveTo>
                    <a:pt x="497" y="0"/>
                  </a:moveTo>
                  <a:cubicBezTo>
                    <a:pt x="46" y="0"/>
                    <a:pt x="46" y="0"/>
                    <a:pt x="46" y="0"/>
                  </a:cubicBezTo>
                  <a:cubicBezTo>
                    <a:pt x="21" y="0"/>
                    <a:pt x="0" y="21"/>
                    <a:pt x="0" y="46"/>
                  </a:cubicBezTo>
                  <a:cubicBezTo>
                    <a:pt x="0" y="983"/>
                    <a:pt x="0" y="983"/>
                    <a:pt x="0" y="983"/>
                  </a:cubicBezTo>
                  <a:cubicBezTo>
                    <a:pt x="0" y="1009"/>
                    <a:pt x="21" y="1030"/>
                    <a:pt x="46" y="1030"/>
                  </a:cubicBezTo>
                  <a:cubicBezTo>
                    <a:pt x="497" y="1030"/>
                    <a:pt x="497" y="1030"/>
                    <a:pt x="497" y="1030"/>
                  </a:cubicBezTo>
                  <a:cubicBezTo>
                    <a:pt x="522" y="1030"/>
                    <a:pt x="543" y="1009"/>
                    <a:pt x="543" y="983"/>
                  </a:cubicBezTo>
                  <a:cubicBezTo>
                    <a:pt x="543" y="46"/>
                    <a:pt x="543" y="46"/>
                    <a:pt x="543" y="46"/>
                  </a:cubicBezTo>
                  <a:cubicBezTo>
                    <a:pt x="543" y="21"/>
                    <a:pt x="522" y="0"/>
                    <a:pt x="497" y="0"/>
                  </a:cubicBez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9" name="Freeform 27">
              <a:extLst>
                <a:ext uri="{FF2B5EF4-FFF2-40B4-BE49-F238E27FC236}">
                  <a16:creationId xmlns:a16="http://schemas.microsoft.com/office/drawing/2014/main" id="{F464C2B0-023E-4A0F-BAB0-7C68107532C8}"/>
                </a:ext>
              </a:extLst>
            </p:cNvPr>
            <p:cNvSpPr>
              <a:spLocks/>
            </p:cNvSpPr>
            <p:nvPr userDrawn="1"/>
          </p:nvSpPr>
          <p:spPr bwMode="gray">
            <a:xfrm>
              <a:off x="5310188" y="2262188"/>
              <a:ext cx="1577975" cy="2433638"/>
            </a:xfrm>
            <a:custGeom>
              <a:avLst/>
              <a:gdLst>
                <a:gd name="T0" fmla="*/ 0 w 994"/>
                <a:gd name="T1" fmla="*/ 1533 h 1533"/>
                <a:gd name="T2" fmla="*/ 994 w 994"/>
                <a:gd name="T3" fmla="*/ 1533 h 1533"/>
                <a:gd name="T4" fmla="*/ 994 w 994"/>
                <a:gd name="T5" fmla="*/ 62 h 1533"/>
                <a:gd name="T6" fmla="*/ 498 w 994"/>
                <a:gd name="T7" fmla="*/ 0 h 1533"/>
                <a:gd name="T8" fmla="*/ 0 w 994"/>
                <a:gd name="T9" fmla="*/ 62 h 1533"/>
                <a:gd name="T10" fmla="*/ 0 w 994"/>
                <a:gd name="T11" fmla="*/ 1533 h 1533"/>
              </a:gdLst>
              <a:ahLst/>
              <a:cxnLst>
                <a:cxn ang="0">
                  <a:pos x="T0" y="T1"/>
                </a:cxn>
                <a:cxn ang="0">
                  <a:pos x="T2" y="T3"/>
                </a:cxn>
                <a:cxn ang="0">
                  <a:pos x="T4" y="T5"/>
                </a:cxn>
                <a:cxn ang="0">
                  <a:pos x="T6" y="T7"/>
                </a:cxn>
                <a:cxn ang="0">
                  <a:pos x="T8" y="T9"/>
                </a:cxn>
                <a:cxn ang="0">
                  <a:pos x="T10" y="T11"/>
                </a:cxn>
              </a:cxnLst>
              <a:rect l="0" t="0" r="r" b="b"/>
              <a:pathLst>
                <a:path w="994" h="1533">
                  <a:moveTo>
                    <a:pt x="0" y="1533"/>
                  </a:moveTo>
                  <a:lnTo>
                    <a:pt x="994" y="1533"/>
                  </a:lnTo>
                  <a:lnTo>
                    <a:pt x="994" y="62"/>
                  </a:lnTo>
                  <a:lnTo>
                    <a:pt x="498" y="0"/>
                  </a:lnTo>
                  <a:lnTo>
                    <a:pt x="0" y="62"/>
                  </a:lnTo>
                  <a:lnTo>
                    <a:pt x="0" y="1533"/>
                  </a:lnTo>
                  <a:close/>
                </a:path>
              </a:pathLst>
            </a:custGeom>
            <a:solidFill>
              <a:srgbClr val="D2D2D2"/>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0" name="Rectangle 28">
              <a:extLst>
                <a:ext uri="{FF2B5EF4-FFF2-40B4-BE49-F238E27FC236}">
                  <a16:creationId xmlns:a16="http://schemas.microsoft.com/office/drawing/2014/main" id="{BD27C7A8-C94C-4C6F-A2DB-7E9D9B42C4AD}"/>
                </a:ext>
              </a:extLst>
            </p:cNvPr>
            <p:cNvSpPr>
              <a:spLocks noChangeArrowheads="1"/>
            </p:cNvSpPr>
            <p:nvPr userDrawn="1"/>
          </p:nvSpPr>
          <p:spPr bwMode="gray">
            <a:xfrm>
              <a:off x="5310188" y="2006601"/>
              <a:ext cx="1577975" cy="354013"/>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11" name="Rectangle 29">
              <a:extLst>
                <a:ext uri="{FF2B5EF4-FFF2-40B4-BE49-F238E27FC236}">
                  <a16:creationId xmlns:a16="http://schemas.microsoft.com/office/drawing/2014/main" id="{856C50B2-8DF1-436B-BE6A-7A6F408F5091}"/>
                </a:ext>
              </a:extLst>
            </p:cNvPr>
            <p:cNvSpPr>
              <a:spLocks noChangeArrowheads="1"/>
            </p:cNvSpPr>
            <p:nvPr userDrawn="1"/>
          </p:nvSpPr>
          <p:spPr bwMode="gray">
            <a:xfrm>
              <a:off x="5942013" y="3522663"/>
              <a:ext cx="804863" cy="39688"/>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2" name="Rectangle 30">
              <a:extLst>
                <a:ext uri="{FF2B5EF4-FFF2-40B4-BE49-F238E27FC236}">
                  <a16:creationId xmlns:a16="http://schemas.microsoft.com/office/drawing/2014/main" id="{76A7586D-39C7-4B92-AF91-D4728A890542}"/>
                </a:ext>
              </a:extLst>
            </p:cNvPr>
            <p:cNvSpPr>
              <a:spLocks noChangeArrowheads="1"/>
            </p:cNvSpPr>
            <p:nvPr userDrawn="1"/>
          </p:nvSpPr>
          <p:spPr bwMode="gray">
            <a:xfrm>
              <a:off x="5419725" y="3689351"/>
              <a:ext cx="1327150" cy="39688"/>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3" name="Rectangle 31">
              <a:extLst>
                <a:ext uri="{FF2B5EF4-FFF2-40B4-BE49-F238E27FC236}">
                  <a16:creationId xmlns:a16="http://schemas.microsoft.com/office/drawing/2014/main" id="{288C1A71-6547-4949-8CD8-FDDC813F8C6A}"/>
                </a:ext>
              </a:extLst>
            </p:cNvPr>
            <p:cNvSpPr>
              <a:spLocks noChangeArrowheads="1"/>
            </p:cNvSpPr>
            <p:nvPr userDrawn="1"/>
          </p:nvSpPr>
          <p:spPr bwMode="gray">
            <a:xfrm>
              <a:off x="5419725" y="3851276"/>
              <a:ext cx="1327150" cy="39688"/>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4" name="Rectangle 32">
              <a:extLst>
                <a:ext uri="{FF2B5EF4-FFF2-40B4-BE49-F238E27FC236}">
                  <a16:creationId xmlns:a16="http://schemas.microsoft.com/office/drawing/2014/main" id="{8DF1FF19-57BB-40A0-AAE0-6D15F4E1DE93}"/>
                </a:ext>
              </a:extLst>
            </p:cNvPr>
            <p:cNvSpPr>
              <a:spLocks noChangeArrowheads="1"/>
            </p:cNvSpPr>
            <p:nvPr userDrawn="1"/>
          </p:nvSpPr>
          <p:spPr bwMode="gray">
            <a:xfrm>
              <a:off x="5419725" y="4013201"/>
              <a:ext cx="730250" cy="42863"/>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5" name="Rectangle 33">
              <a:extLst>
                <a:ext uri="{FF2B5EF4-FFF2-40B4-BE49-F238E27FC236}">
                  <a16:creationId xmlns:a16="http://schemas.microsoft.com/office/drawing/2014/main" id="{F31B1B56-8864-455B-B56D-E66B191C85BB}"/>
                </a:ext>
              </a:extLst>
            </p:cNvPr>
            <p:cNvSpPr>
              <a:spLocks noChangeArrowheads="1"/>
            </p:cNvSpPr>
            <p:nvPr userDrawn="1"/>
          </p:nvSpPr>
          <p:spPr bwMode="gray">
            <a:xfrm>
              <a:off x="5419725" y="4178301"/>
              <a:ext cx="1327150" cy="36513"/>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6" name="Rectangle 34">
              <a:extLst>
                <a:ext uri="{FF2B5EF4-FFF2-40B4-BE49-F238E27FC236}">
                  <a16:creationId xmlns:a16="http://schemas.microsoft.com/office/drawing/2014/main" id="{45D6C5A0-C98D-4EAE-AB30-0E35BCA7E33E}"/>
                </a:ext>
              </a:extLst>
            </p:cNvPr>
            <p:cNvSpPr>
              <a:spLocks noChangeArrowheads="1"/>
            </p:cNvSpPr>
            <p:nvPr userDrawn="1"/>
          </p:nvSpPr>
          <p:spPr bwMode="gray">
            <a:xfrm>
              <a:off x="6149975" y="4341813"/>
              <a:ext cx="596900" cy="36513"/>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17" name="Rectangle 35">
              <a:extLst>
                <a:ext uri="{FF2B5EF4-FFF2-40B4-BE49-F238E27FC236}">
                  <a16:creationId xmlns:a16="http://schemas.microsoft.com/office/drawing/2014/main" id="{A25615B8-1A32-4BCE-A1D2-15452519CB26}"/>
                </a:ext>
              </a:extLst>
            </p:cNvPr>
            <p:cNvSpPr>
              <a:spLocks noChangeArrowheads="1"/>
            </p:cNvSpPr>
            <p:nvPr userDrawn="1"/>
          </p:nvSpPr>
          <p:spPr bwMode="gray">
            <a:xfrm>
              <a:off x="5932488" y="2509838"/>
              <a:ext cx="836613" cy="49213"/>
            </a:xfrm>
            <a:prstGeom prst="rect">
              <a:avLst/>
            </a:prstGeom>
            <a:solidFill>
              <a:schemeClr val="bg1"/>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18" name="Rectangle 36">
              <a:extLst>
                <a:ext uri="{FF2B5EF4-FFF2-40B4-BE49-F238E27FC236}">
                  <a16:creationId xmlns:a16="http://schemas.microsoft.com/office/drawing/2014/main" id="{6D76F9B0-1646-4DDA-8B25-E79CAE159353}"/>
                </a:ext>
              </a:extLst>
            </p:cNvPr>
            <p:cNvSpPr>
              <a:spLocks noChangeArrowheads="1"/>
            </p:cNvSpPr>
            <p:nvPr userDrawn="1"/>
          </p:nvSpPr>
          <p:spPr bwMode="gray">
            <a:xfrm>
              <a:off x="5429250" y="2509838"/>
              <a:ext cx="171450" cy="49213"/>
            </a:xfrm>
            <a:prstGeom prst="rect">
              <a:avLst/>
            </a:prstGeom>
            <a:solidFill>
              <a:schemeClr val="bg1"/>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19" name="Rectangle 37">
              <a:extLst>
                <a:ext uri="{FF2B5EF4-FFF2-40B4-BE49-F238E27FC236}">
                  <a16:creationId xmlns:a16="http://schemas.microsoft.com/office/drawing/2014/main" id="{144D1E56-BD50-4674-8780-EF4FF61E563B}"/>
                </a:ext>
              </a:extLst>
            </p:cNvPr>
            <p:cNvSpPr>
              <a:spLocks noChangeArrowheads="1"/>
            </p:cNvSpPr>
            <p:nvPr userDrawn="1"/>
          </p:nvSpPr>
          <p:spPr bwMode="gray">
            <a:xfrm>
              <a:off x="5680075" y="2509838"/>
              <a:ext cx="173038" cy="49213"/>
            </a:xfrm>
            <a:prstGeom prst="rect">
              <a:avLst/>
            </a:prstGeom>
            <a:solidFill>
              <a:schemeClr val="bg1"/>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20" name="Rectangle 38">
              <a:extLst>
                <a:ext uri="{FF2B5EF4-FFF2-40B4-BE49-F238E27FC236}">
                  <a16:creationId xmlns:a16="http://schemas.microsoft.com/office/drawing/2014/main" id="{744FDF53-5925-400F-8085-1393CF6C2D36}"/>
                </a:ext>
              </a:extLst>
            </p:cNvPr>
            <p:cNvSpPr>
              <a:spLocks noChangeArrowheads="1"/>
            </p:cNvSpPr>
            <p:nvPr userDrawn="1"/>
          </p:nvSpPr>
          <p:spPr bwMode="gray">
            <a:xfrm>
              <a:off x="6650038" y="2125663"/>
              <a:ext cx="152400" cy="14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21" name="Rectangle 39">
              <a:extLst>
                <a:ext uri="{FF2B5EF4-FFF2-40B4-BE49-F238E27FC236}">
                  <a16:creationId xmlns:a16="http://schemas.microsoft.com/office/drawing/2014/main" id="{3A147E46-7304-463E-B7C4-80AEEAC0F9B7}"/>
                </a:ext>
              </a:extLst>
            </p:cNvPr>
            <p:cNvSpPr>
              <a:spLocks noChangeArrowheads="1"/>
            </p:cNvSpPr>
            <p:nvPr userDrawn="1"/>
          </p:nvSpPr>
          <p:spPr bwMode="gray">
            <a:xfrm>
              <a:off x="6650038" y="2168526"/>
              <a:ext cx="152400" cy="142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22" name="Rectangle 40">
              <a:extLst>
                <a:ext uri="{FF2B5EF4-FFF2-40B4-BE49-F238E27FC236}">
                  <a16:creationId xmlns:a16="http://schemas.microsoft.com/office/drawing/2014/main" id="{4C387325-E776-46C4-BC32-420F7FC9962F}"/>
                </a:ext>
              </a:extLst>
            </p:cNvPr>
            <p:cNvSpPr>
              <a:spLocks noChangeArrowheads="1"/>
            </p:cNvSpPr>
            <p:nvPr userDrawn="1"/>
          </p:nvSpPr>
          <p:spPr bwMode="gray">
            <a:xfrm>
              <a:off x="6650038" y="2216151"/>
              <a:ext cx="152400" cy="127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23" name="Rectangle 41">
              <a:extLst>
                <a:ext uri="{FF2B5EF4-FFF2-40B4-BE49-F238E27FC236}">
                  <a16:creationId xmlns:a16="http://schemas.microsoft.com/office/drawing/2014/main" id="{E6F7BCC9-81B1-4B4D-A457-FB5778DD8C3F}"/>
                </a:ext>
              </a:extLst>
            </p:cNvPr>
            <p:cNvSpPr>
              <a:spLocks noChangeArrowheads="1"/>
            </p:cNvSpPr>
            <p:nvPr userDrawn="1"/>
          </p:nvSpPr>
          <p:spPr bwMode="gray">
            <a:xfrm>
              <a:off x="6027738" y="4837113"/>
              <a:ext cx="142875" cy="146050"/>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24" name="Freeform 42">
              <a:extLst>
                <a:ext uri="{FF2B5EF4-FFF2-40B4-BE49-F238E27FC236}">
                  <a16:creationId xmlns:a16="http://schemas.microsoft.com/office/drawing/2014/main" id="{8413E741-E61B-48F8-8F52-E4B5705B29BB}"/>
                </a:ext>
              </a:extLst>
            </p:cNvPr>
            <p:cNvSpPr>
              <a:spLocks/>
            </p:cNvSpPr>
            <p:nvPr userDrawn="1"/>
          </p:nvSpPr>
          <p:spPr bwMode="gray">
            <a:xfrm>
              <a:off x="5783263" y="1841501"/>
              <a:ext cx="631825" cy="36513"/>
            </a:xfrm>
            <a:custGeom>
              <a:avLst/>
              <a:gdLst>
                <a:gd name="T0" fmla="*/ 185 w 191"/>
                <a:gd name="T1" fmla="*/ 11 h 11"/>
                <a:gd name="T2" fmla="*/ 6 w 191"/>
                <a:gd name="T3" fmla="*/ 11 h 11"/>
                <a:gd name="T4" fmla="*/ 0 w 191"/>
                <a:gd name="T5" fmla="*/ 6 h 11"/>
                <a:gd name="T6" fmla="*/ 6 w 191"/>
                <a:gd name="T7" fmla="*/ 0 h 11"/>
                <a:gd name="T8" fmla="*/ 185 w 191"/>
                <a:gd name="T9" fmla="*/ 0 h 11"/>
                <a:gd name="T10" fmla="*/ 191 w 191"/>
                <a:gd name="T11" fmla="*/ 6 h 11"/>
                <a:gd name="T12" fmla="*/ 185 w 19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91" h="11">
                  <a:moveTo>
                    <a:pt x="185" y="11"/>
                  </a:moveTo>
                  <a:cubicBezTo>
                    <a:pt x="6" y="11"/>
                    <a:pt x="6" y="11"/>
                    <a:pt x="6" y="11"/>
                  </a:cubicBezTo>
                  <a:cubicBezTo>
                    <a:pt x="2" y="11"/>
                    <a:pt x="0" y="9"/>
                    <a:pt x="0" y="6"/>
                  </a:cubicBezTo>
                  <a:cubicBezTo>
                    <a:pt x="0" y="2"/>
                    <a:pt x="2" y="0"/>
                    <a:pt x="6" y="0"/>
                  </a:cubicBezTo>
                  <a:cubicBezTo>
                    <a:pt x="185" y="0"/>
                    <a:pt x="185" y="0"/>
                    <a:pt x="185" y="0"/>
                  </a:cubicBezTo>
                  <a:cubicBezTo>
                    <a:pt x="189" y="0"/>
                    <a:pt x="191" y="2"/>
                    <a:pt x="191" y="6"/>
                  </a:cubicBezTo>
                  <a:cubicBezTo>
                    <a:pt x="191" y="9"/>
                    <a:pt x="189" y="11"/>
                    <a:pt x="185" y="11"/>
                  </a:cubicBezTo>
                  <a:close/>
                </a:path>
              </a:pathLst>
            </a:cu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25" name="Rectangle 43">
              <a:extLst>
                <a:ext uri="{FF2B5EF4-FFF2-40B4-BE49-F238E27FC236}">
                  <a16:creationId xmlns:a16="http://schemas.microsoft.com/office/drawing/2014/main" id="{2E3B75A3-D0D5-43B7-8298-F65B272F38E2}"/>
                </a:ext>
              </a:extLst>
            </p:cNvPr>
            <p:cNvSpPr>
              <a:spLocks noChangeArrowheads="1"/>
            </p:cNvSpPr>
            <p:nvPr userDrawn="1"/>
          </p:nvSpPr>
          <p:spPr bwMode="gray">
            <a:xfrm>
              <a:off x="5429250" y="2722563"/>
              <a:ext cx="1339850" cy="628650"/>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grpSp>
      <p:sp>
        <p:nvSpPr>
          <p:cNvPr id="26" name="Oval 25">
            <a:extLst>
              <a:ext uri="{FF2B5EF4-FFF2-40B4-BE49-F238E27FC236}">
                <a16:creationId xmlns:a16="http://schemas.microsoft.com/office/drawing/2014/main" id="{123DE3A1-3013-4945-A383-C3165BAC191A}"/>
              </a:ext>
            </a:extLst>
          </p:cNvPr>
          <p:cNvSpPr/>
          <p:nvPr userDrawn="1"/>
        </p:nvSpPr>
        <p:spPr bwMode="gray">
          <a:xfrm>
            <a:off x="7892021" y="1790700"/>
            <a:ext cx="1602879" cy="1602878"/>
          </a:xfrm>
          <a:prstGeom prst="ellipse">
            <a:avLst/>
          </a:prstGeom>
          <a:solidFill>
            <a:srgbClr val="232323"/>
          </a:solidFill>
          <a:ln w="10795" cap="flat" cmpd="sng" algn="ctr">
            <a:noFill/>
            <a:prstDash val="solid"/>
          </a:ln>
          <a:effectLst>
            <a:outerShdw blurRad="254000" dist="50800" dir="2700000" sx="101000" sy="101000" algn="tl" rotWithShape="0">
              <a:prstClr val="black">
                <a:alpha val="35000"/>
              </a:prstClr>
            </a:outerShdw>
          </a:effectLst>
        </p:spPr>
        <p:txBody>
          <a:bodyPr vert="horz" wrap="square" lIns="0" tIns="46623" rIns="0" bIns="46623" numCol="1" rtlCol="0" anchor="ctr" anchorCtr="0" compatLnSpc="1">
            <a:prstTxWarp prst="textNoShape">
              <a:avLst/>
            </a:prstTxWarp>
          </a:bodyPr>
          <a:lstStyle/>
          <a:p>
            <a:pPr marL="0" marR="0" lvl="0" indent="0" algn="ctr" defTabSz="932114" rtl="0" eaLnBrk="1" fontAlgn="base" latinLnBrk="0" hangingPunct="1">
              <a:lnSpc>
                <a:spcPct val="100000"/>
              </a:lnSpc>
              <a:spcBef>
                <a:spcPct val="0"/>
              </a:spcBef>
              <a:spcAft>
                <a:spcPct val="0"/>
              </a:spcAft>
              <a:buClrTx/>
              <a:buSzTx/>
              <a:buFontTx/>
              <a:buNone/>
              <a:tabLst/>
              <a:defRPr/>
            </a:pPr>
            <a:endParaRPr kumimoji="0" lang="en-US" sz="2000" b="0" i="0" u="none" strike="noStrike" kern="0" cap="none" spc="0" normalizeH="0" baseline="0" noProof="0">
              <a:ln>
                <a:noFill/>
              </a:ln>
              <a:gradFill>
                <a:gsLst>
                  <a:gs pos="0">
                    <a:srgbClr val="FFFFFF"/>
                  </a:gs>
                  <a:gs pos="100000">
                    <a:srgbClr val="FFFFFF"/>
                  </a:gs>
                </a:gsLst>
                <a:lin ang="5400000" scaled="0"/>
              </a:gradFill>
              <a:effectLst/>
              <a:uLnTx/>
              <a:uFillTx/>
              <a:latin typeface="Segoe UI Semilight"/>
              <a:ea typeface="+mn-ea"/>
              <a:cs typeface="+mn-cs"/>
            </a:endParaRPr>
          </a:p>
        </p:txBody>
      </p:sp>
      <p:grpSp>
        <p:nvGrpSpPr>
          <p:cNvPr id="27" name="Group 26">
            <a:extLst>
              <a:ext uri="{FF2B5EF4-FFF2-40B4-BE49-F238E27FC236}">
                <a16:creationId xmlns:a16="http://schemas.microsoft.com/office/drawing/2014/main" id="{82C3FE0B-7E8C-4B2D-BD57-EF515F5E4FDE}"/>
              </a:ext>
            </a:extLst>
          </p:cNvPr>
          <p:cNvGrpSpPr/>
          <p:nvPr userDrawn="1"/>
        </p:nvGrpSpPr>
        <p:grpSpPr bwMode="gray">
          <a:xfrm>
            <a:off x="8118306" y="2286842"/>
            <a:ext cx="1150309" cy="610594"/>
            <a:chOff x="6151563" y="1584325"/>
            <a:chExt cx="4276725" cy="2270126"/>
          </a:xfrm>
        </p:grpSpPr>
        <p:sp>
          <p:nvSpPr>
            <p:cNvPr id="28" name="Rectangle 47">
              <a:extLst>
                <a:ext uri="{FF2B5EF4-FFF2-40B4-BE49-F238E27FC236}">
                  <a16:creationId xmlns:a16="http://schemas.microsoft.com/office/drawing/2014/main" id="{59D070EC-F639-4BF4-8A0C-FE36C51041D5}"/>
                </a:ext>
              </a:extLst>
            </p:cNvPr>
            <p:cNvSpPr>
              <a:spLocks noChangeArrowheads="1"/>
            </p:cNvSpPr>
            <p:nvPr userDrawn="1"/>
          </p:nvSpPr>
          <p:spPr bwMode="gray">
            <a:xfrm>
              <a:off x="6630988" y="1584325"/>
              <a:ext cx="3317875" cy="2084388"/>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29" name="Rectangle 48">
              <a:extLst>
                <a:ext uri="{FF2B5EF4-FFF2-40B4-BE49-F238E27FC236}">
                  <a16:creationId xmlns:a16="http://schemas.microsoft.com/office/drawing/2014/main" id="{5A5FCD3A-EAC4-45F5-A894-A980F1BDC998}"/>
                </a:ext>
              </a:extLst>
            </p:cNvPr>
            <p:cNvSpPr>
              <a:spLocks noChangeArrowheads="1"/>
            </p:cNvSpPr>
            <p:nvPr userDrawn="1"/>
          </p:nvSpPr>
          <p:spPr bwMode="gray">
            <a:xfrm>
              <a:off x="6848476" y="1785938"/>
              <a:ext cx="2879725" cy="17637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0" name="Freeform 49">
              <a:extLst>
                <a:ext uri="{FF2B5EF4-FFF2-40B4-BE49-F238E27FC236}">
                  <a16:creationId xmlns:a16="http://schemas.microsoft.com/office/drawing/2014/main" id="{C75ABDE5-184A-4E18-A8F2-461437A761FA}"/>
                </a:ext>
              </a:extLst>
            </p:cNvPr>
            <p:cNvSpPr>
              <a:spLocks/>
            </p:cNvSpPr>
            <p:nvPr userDrawn="1"/>
          </p:nvSpPr>
          <p:spPr bwMode="gray">
            <a:xfrm>
              <a:off x="6151563" y="3668713"/>
              <a:ext cx="4276725" cy="185738"/>
            </a:xfrm>
            <a:custGeom>
              <a:avLst/>
              <a:gdLst>
                <a:gd name="T0" fmla="*/ 1265 w 1295"/>
                <a:gd name="T1" fmla="*/ 56 h 56"/>
                <a:gd name="T2" fmla="*/ 29 w 1295"/>
                <a:gd name="T3" fmla="*/ 56 h 56"/>
                <a:gd name="T4" fmla="*/ 0 w 1295"/>
                <a:gd name="T5" fmla="*/ 26 h 56"/>
                <a:gd name="T6" fmla="*/ 0 w 1295"/>
                <a:gd name="T7" fmla="*/ 0 h 56"/>
                <a:gd name="T8" fmla="*/ 1295 w 1295"/>
                <a:gd name="T9" fmla="*/ 0 h 56"/>
                <a:gd name="T10" fmla="*/ 1295 w 1295"/>
                <a:gd name="T11" fmla="*/ 26 h 56"/>
                <a:gd name="T12" fmla="*/ 1265 w 1295"/>
                <a:gd name="T13" fmla="*/ 56 h 56"/>
              </a:gdLst>
              <a:ahLst/>
              <a:cxnLst>
                <a:cxn ang="0">
                  <a:pos x="T0" y="T1"/>
                </a:cxn>
                <a:cxn ang="0">
                  <a:pos x="T2" y="T3"/>
                </a:cxn>
                <a:cxn ang="0">
                  <a:pos x="T4" y="T5"/>
                </a:cxn>
                <a:cxn ang="0">
                  <a:pos x="T6" y="T7"/>
                </a:cxn>
                <a:cxn ang="0">
                  <a:pos x="T8" y="T9"/>
                </a:cxn>
                <a:cxn ang="0">
                  <a:pos x="T10" y="T11"/>
                </a:cxn>
                <a:cxn ang="0">
                  <a:pos x="T12" y="T13"/>
                </a:cxn>
              </a:cxnLst>
              <a:rect l="0" t="0" r="r" b="b"/>
              <a:pathLst>
                <a:path w="1295" h="56">
                  <a:moveTo>
                    <a:pt x="1265" y="56"/>
                  </a:moveTo>
                  <a:cubicBezTo>
                    <a:pt x="29" y="56"/>
                    <a:pt x="29" y="56"/>
                    <a:pt x="29" y="56"/>
                  </a:cubicBezTo>
                  <a:cubicBezTo>
                    <a:pt x="13" y="56"/>
                    <a:pt x="0" y="43"/>
                    <a:pt x="0" y="26"/>
                  </a:cubicBezTo>
                  <a:cubicBezTo>
                    <a:pt x="0" y="0"/>
                    <a:pt x="0" y="0"/>
                    <a:pt x="0" y="0"/>
                  </a:cubicBezTo>
                  <a:cubicBezTo>
                    <a:pt x="1295" y="0"/>
                    <a:pt x="1295" y="0"/>
                    <a:pt x="1295" y="0"/>
                  </a:cubicBezTo>
                  <a:cubicBezTo>
                    <a:pt x="1295" y="26"/>
                    <a:pt x="1295" y="26"/>
                    <a:pt x="1295" y="26"/>
                  </a:cubicBezTo>
                  <a:cubicBezTo>
                    <a:pt x="1295" y="43"/>
                    <a:pt x="1282" y="56"/>
                    <a:pt x="1265" y="56"/>
                  </a:cubicBezTo>
                  <a:close/>
                </a:path>
              </a:pathLst>
            </a:custGeom>
            <a:solidFill>
              <a:srgbClr val="505050"/>
            </a:solidFill>
            <a:ln w="9525" cap="flat">
              <a:noFill/>
              <a:prstDash val="solid"/>
              <a:miter/>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1" name="Rectangle 50">
              <a:extLst>
                <a:ext uri="{FF2B5EF4-FFF2-40B4-BE49-F238E27FC236}">
                  <a16:creationId xmlns:a16="http://schemas.microsoft.com/office/drawing/2014/main" id="{33A34643-4406-45B8-A9CF-86DE4738D09E}"/>
                </a:ext>
              </a:extLst>
            </p:cNvPr>
            <p:cNvSpPr>
              <a:spLocks noChangeArrowheads="1"/>
            </p:cNvSpPr>
            <p:nvPr userDrawn="1"/>
          </p:nvSpPr>
          <p:spPr bwMode="gray">
            <a:xfrm>
              <a:off x="7353301" y="2098675"/>
              <a:ext cx="865188" cy="330200"/>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2" name="Rectangle 51">
              <a:extLst>
                <a:ext uri="{FF2B5EF4-FFF2-40B4-BE49-F238E27FC236}">
                  <a16:creationId xmlns:a16="http://schemas.microsoft.com/office/drawing/2014/main" id="{A1747CA7-D353-42D2-A4BA-4D5034A9620B}"/>
                </a:ext>
              </a:extLst>
            </p:cNvPr>
            <p:cNvSpPr>
              <a:spLocks noChangeArrowheads="1"/>
            </p:cNvSpPr>
            <p:nvPr userDrawn="1"/>
          </p:nvSpPr>
          <p:spPr bwMode="gray">
            <a:xfrm>
              <a:off x="7086601" y="2098675"/>
              <a:ext cx="266700" cy="330200"/>
            </a:xfrm>
            <a:prstGeom prst="rect">
              <a:avLst/>
            </a:prstGeom>
            <a:solidFill>
              <a:schemeClr val="bg1"/>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3" name="Rectangle 52">
              <a:extLst>
                <a:ext uri="{FF2B5EF4-FFF2-40B4-BE49-F238E27FC236}">
                  <a16:creationId xmlns:a16="http://schemas.microsoft.com/office/drawing/2014/main" id="{67D4D6B0-F2A4-486F-B745-AF93951C164B}"/>
                </a:ext>
              </a:extLst>
            </p:cNvPr>
            <p:cNvSpPr>
              <a:spLocks noChangeArrowheads="1"/>
            </p:cNvSpPr>
            <p:nvPr userDrawn="1"/>
          </p:nvSpPr>
          <p:spPr bwMode="gray">
            <a:xfrm>
              <a:off x="7086601" y="2559050"/>
              <a:ext cx="1131888" cy="101600"/>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4" name="Rectangle 53">
              <a:extLst>
                <a:ext uri="{FF2B5EF4-FFF2-40B4-BE49-F238E27FC236}">
                  <a16:creationId xmlns:a16="http://schemas.microsoft.com/office/drawing/2014/main" id="{EF54D105-3AAF-4AA2-894F-48939049C01D}"/>
                </a:ext>
              </a:extLst>
            </p:cNvPr>
            <p:cNvSpPr>
              <a:spLocks noChangeArrowheads="1"/>
            </p:cNvSpPr>
            <p:nvPr userDrawn="1"/>
          </p:nvSpPr>
          <p:spPr bwMode="gray">
            <a:xfrm>
              <a:off x="7086601" y="2744788"/>
              <a:ext cx="1131888" cy="101600"/>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5" name="Rectangle 54">
              <a:extLst>
                <a:ext uri="{FF2B5EF4-FFF2-40B4-BE49-F238E27FC236}">
                  <a16:creationId xmlns:a16="http://schemas.microsoft.com/office/drawing/2014/main" id="{407C0FC2-EB58-4BC6-B613-C1FF50ED9D61}"/>
                </a:ext>
              </a:extLst>
            </p:cNvPr>
            <p:cNvSpPr>
              <a:spLocks noChangeArrowheads="1"/>
            </p:cNvSpPr>
            <p:nvPr userDrawn="1"/>
          </p:nvSpPr>
          <p:spPr bwMode="gray">
            <a:xfrm>
              <a:off x="7086601" y="2925763"/>
              <a:ext cx="1131888" cy="106363"/>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6" name="Rectangle 55">
              <a:extLst>
                <a:ext uri="{FF2B5EF4-FFF2-40B4-BE49-F238E27FC236}">
                  <a16:creationId xmlns:a16="http://schemas.microsoft.com/office/drawing/2014/main" id="{4CBF5EB9-E11C-4F0B-98D9-A59C6A72CDA0}"/>
                </a:ext>
              </a:extLst>
            </p:cNvPr>
            <p:cNvSpPr>
              <a:spLocks noChangeArrowheads="1"/>
            </p:cNvSpPr>
            <p:nvPr userDrawn="1"/>
          </p:nvSpPr>
          <p:spPr bwMode="gray">
            <a:xfrm>
              <a:off x="7086601" y="3111500"/>
              <a:ext cx="1131888" cy="103188"/>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7" name="Rectangle 56">
              <a:extLst>
                <a:ext uri="{FF2B5EF4-FFF2-40B4-BE49-F238E27FC236}">
                  <a16:creationId xmlns:a16="http://schemas.microsoft.com/office/drawing/2014/main" id="{7A0D4B56-9BA4-4C1B-97E5-B5F7391D201F}"/>
                </a:ext>
              </a:extLst>
            </p:cNvPr>
            <p:cNvSpPr>
              <a:spLocks noChangeArrowheads="1"/>
            </p:cNvSpPr>
            <p:nvPr userDrawn="1"/>
          </p:nvSpPr>
          <p:spPr bwMode="gray">
            <a:xfrm>
              <a:off x="7086601" y="3297238"/>
              <a:ext cx="1131888" cy="103188"/>
            </a:xfrm>
            <a:prstGeom prst="rect">
              <a:avLst/>
            </a:pr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sp>
          <p:nvSpPr>
            <p:cNvPr id="38" name="Rectangle 57">
              <a:extLst>
                <a:ext uri="{FF2B5EF4-FFF2-40B4-BE49-F238E27FC236}">
                  <a16:creationId xmlns:a16="http://schemas.microsoft.com/office/drawing/2014/main" id="{EF288EAA-9BFD-451A-91D2-FB2D08058D08}"/>
                </a:ext>
              </a:extLst>
            </p:cNvPr>
            <p:cNvSpPr>
              <a:spLocks noChangeArrowheads="1"/>
            </p:cNvSpPr>
            <p:nvPr userDrawn="1"/>
          </p:nvSpPr>
          <p:spPr bwMode="gray">
            <a:xfrm>
              <a:off x="8337551" y="2098675"/>
              <a:ext cx="314325" cy="336550"/>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39" name="Rectangle 58">
              <a:extLst>
                <a:ext uri="{FF2B5EF4-FFF2-40B4-BE49-F238E27FC236}">
                  <a16:creationId xmlns:a16="http://schemas.microsoft.com/office/drawing/2014/main" id="{E7874082-C325-4D19-95BE-F180DB9ED0EC}"/>
                </a:ext>
              </a:extLst>
            </p:cNvPr>
            <p:cNvSpPr>
              <a:spLocks noChangeArrowheads="1"/>
            </p:cNvSpPr>
            <p:nvPr userDrawn="1"/>
          </p:nvSpPr>
          <p:spPr bwMode="gray">
            <a:xfrm>
              <a:off x="8764588" y="2098675"/>
              <a:ext cx="312738" cy="336550"/>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0" name="Rectangle 59">
              <a:extLst>
                <a:ext uri="{FF2B5EF4-FFF2-40B4-BE49-F238E27FC236}">
                  <a16:creationId xmlns:a16="http://schemas.microsoft.com/office/drawing/2014/main" id="{3E0DB856-2006-4D47-8864-8BCFC82D04BD}"/>
                </a:ext>
              </a:extLst>
            </p:cNvPr>
            <p:cNvSpPr>
              <a:spLocks noChangeArrowheads="1"/>
            </p:cNvSpPr>
            <p:nvPr userDrawn="1"/>
          </p:nvSpPr>
          <p:spPr bwMode="gray">
            <a:xfrm>
              <a:off x="9193213" y="2098675"/>
              <a:ext cx="314325" cy="336550"/>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1" name="Rectangle 60">
              <a:extLst>
                <a:ext uri="{FF2B5EF4-FFF2-40B4-BE49-F238E27FC236}">
                  <a16:creationId xmlns:a16="http://schemas.microsoft.com/office/drawing/2014/main" id="{15617857-60D5-4F0B-ACFE-6B37BA1644C4}"/>
                </a:ext>
              </a:extLst>
            </p:cNvPr>
            <p:cNvSpPr>
              <a:spLocks noChangeArrowheads="1"/>
            </p:cNvSpPr>
            <p:nvPr userDrawn="1"/>
          </p:nvSpPr>
          <p:spPr bwMode="gray">
            <a:xfrm>
              <a:off x="8337551" y="2581275"/>
              <a:ext cx="314325" cy="334963"/>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2" name="Rectangle 61">
              <a:extLst>
                <a:ext uri="{FF2B5EF4-FFF2-40B4-BE49-F238E27FC236}">
                  <a16:creationId xmlns:a16="http://schemas.microsoft.com/office/drawing/2014/main" id="{F45C3B31-D560-45B3-9FD7-50678D962A55}"/>
                </a:ext>
              </a:extLst>
            </p:cNvPr>
            <p:cNvSpPr>
              <a:spLocks noChangeArrowheads="1"/>
            </p:cNvSpPr>
            <p:nvPr userDrawn="1"/>
          </p:nvSpPr>
          <p:spPr bwMode="gray">
            <a:xfrm>
              <a:off x="8764588" y="2581275"/>
              <a:ext cx="312738" cy="334963"/>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3" name="Rectangle 62">
              <a:extLst>
                <a:ext uri="{FF2B5EF4-FFF2-40B4-BE49-F238E27FC236}">
                  <a16:creationId xmlns:a16="http://schemas.microsoft.com/office/drawing/2014/main" id="{2AE39D0A-CC60-4509-8E2E-932B9F65D64E}"/>
                </a:ext>
              </a:extLst>
            </p:cNvPr>
            <p:cNvSpPr>
              <a:spLocks noChangeArrowheads="1"/>
            </p:cNvSpPr>
            <p:nvPr userDrawn="1"/>
          </p:nvSpPr>
          <p:spPr bwMode="gray">
            <a:xfrm>
              <a:off x="9193213" y="2581275"/>
              <a:ext cx="314325" cy="334963"/>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4" name="Rectangle 63">
              <a:extLst>
                <a:ext uri="{FF2B5EF4-FFF2-40B4-BE49-F238E27FC236}">
                  <a16:creationId xmlns:a16="http://schemas.microsoft.com/office/drawing/2014/main" id="{DEDE0ADF-A39E-49A6-B505-1B8FCFBED36F}"/>
                </a:ext>
              </a:extLst>
            </p:cNvPr>
            <p:cNvSpPr>
              <a:spLocks noChangeArrowheads="1"/>
            </p:cNvSpPr>
            <p:nvPr userDrawn="1"/>
          </p:nvSpPr>
          <p:spPr bwMode="gray">
            <a:xfrm>
              <a:off x="8337551" y="3062288"/>
              <a:ext cx="314325" cy="338138"/>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5" name="Rectangle 64">
              <a:extLst>
                <a:ext uri="{FF2B5EF4-FFF2-40B4-BE49-F238E27FC236}">
                  <a16:creationId xmlns:a16="http://schemas.microsoft.com/office/drawing/2014/main" id="{568D3506-8359-4169-8DBC-A9D8559981A9}"/>
                </a:ext>
              </a:extLst>
            </p:cNvPr>
            <p:cNvSpPr>
              <a:spLocks noChangeArrowheads="1"/>
            </p:cNvSpPr>
            <p:nvPr userDrawn="1"/>
          </p:nvSpPr>
          <p:spPr bwMode="gray">
            <a:xfrm>
              <a:off x="8764588" y="3062288"/>
              <a:ext cx="312738" cy="338138"/>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46" name="Rectangle 65">
              <a:extLst>
                <a:ext uri="{FF2B5EF4-FFF2-40B4-BE49-F238E27FC236}">
                  <a16:creationId xmlns:a16="http://schemas.microsoft.com/office/drawing/2014/main" id="{EC1F2F54-C4D2-4A51-88AA-73DA503531F4}"/>
                </a:ext>
              </a:extLst>
            </p:cNvPr>
            <p:cNvSpPr>
              <a:spLocks noChangeArrowheads="1"/>
            </p:cNvSpPr>
            <p:nvPr userDrawn="1"/>
          </p:nvSpPr>
          <p:spPr bwMode="gray">
            <a:xfrm>
              <a:off x="9193213" y="3062288"/>
              <a:ext cx="314325" cy="338138"/>
            </a:xfrm>
            <a:prstGeom prst="rect">
              <a:avLst/>
            </a:pr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grpSp>
      <p:sp>
        <p:nvSpPr>
          <p:cNvPr id="47" name="Multiplication Sign 46">
            <a:extLst>
              <a:ext uri="{FF2B5EF4-FFF2-40B4-BE49-F238E27FC236}">
                <a16:creationId xmlns:a16="http://schemas.microsoft.com/office/drawing/2014/main" id="{89766E53-5CB6-420B-A129-1FED3A7C9F0A}"/>
              </a:ext>
            </a:extLst>
          </p:cNvPr>
          <p:cNvSpPr/>
          <p:nvPr userDrawn="1"/>
        </p:nvSpPr>
        <p:spPr bwMode="ltGray">
          <a:xfrm>
            <a:off x="3643244" y="2831053"/>
            <a:ext cx="715234" cy="715230"/>
          </a:xfrm>
          <a:prstGeom prst="mathMultiply">
            <a:avLst>
              <a:gd name="adj1" fmla="val 16854"/>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8" name="Multiplication Sign 47">
            <a:extLst>
              <a:ext uri="{FF2B5EF4-FFF2-40B4-BE49-F238E27FC236}">
                <a16:creationId xmlns:a16="http://schemas.microsoft.com/office/drawing/2014/main" id="{703FF44A-0137-4949-8D10-B7DC3678FCA3}"/>
              </a:ext>
            </a:extLst>
          </p:cNvPr>
          <p:cNvSpPr/>
          <p:nvPr userDrawn="1"/>
        </p:nvSpPr>
        <p:spPr bwMode="ltGray">
          <a:xfrm>
            <a:off x="6271892" y="2831053"/>
            <a:ext cx="715234" cy="715230"/>
          </a:xfrm>
          <a:prstGeom prst="mathMultiply">
            <a:avLst>
              <a:gd name="adj1" fmla="val 16854"/>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9" name="Multiplication Sign 48">
            <a:extLst>
              <a:ext uri="{FF2B5EF4-FFF2-40B4-BE49-F238E27FC236}">
                <a16:creationId xmlns:a16="http://schemas.microsoft.com/office/drawing/2014/main" id="{99392505-7F57-444F-94E1-B65AB8242F9D}"/>
              </a:ext>
            </a:extLst>
          </p:cNvPr>
          <p:cNvSpPr/>
          <p:nvPr userDrawn="1"/>
        </p:nvSpPr>
        <p:spPr bwMode="ltGray">
          <a:xfrm>
            <a:off x="8826629" y="2831053"/>
            <a:ext cx="715234" cy="715230"/>
          </a:xfrm>
          <a:prstGeom prst="mathMultiply">
            <a:avLst>
              <a:gd name="adj1" fmla="val 16854"/>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50" name="Group 49">
            <a:extLst>
              <a:ext uri="{FF2B5EF4-FFF2-40B4-BE49-F238E27FC236}">
                <a16:creationId xmlns:a16="http://schemas.microsoft.com/office/drawing/2014/main" id="{70A74FDB-9020-4FD4-A109-13BD71CB7794}"/>
              </a:ext>
            </a:extLst>
          </p:cNvPr>
          <p:cNvGrpSpPr/>
          <p:nvPr userDrawn="1"/>
        </p:nvGrpSpPr>
        <p:grpSpPr bwMode="gray">
          <a:xfrm>
            <a:off x="3132278" y="2298246"/>
            <a:ext cx="718204" cy="544549"/>
            <a:chOff x="3132278" y="2298246"/>
            <a:chExt cx="718204" cy="544549"/>
          </a:xfrm>
        </p:grpSpPr>
        <p:sp>
          <p:nvSpPr>
            <p:cNvPr id="51" name="Freeform: Shape 50">
              <a:extLst>
                <a:ext uri="{FF2B5EF4-FFF2-40B4-BE49-F238E27FC236}">
                  <a16:creationId xmlns:a16="http://schemas.microsoft.com/office/drawing/2014/main" id="{3465E256-FF6F-43CB-BBFE-8AA44470A999}"/>
                </a:ext>
              </a:extLst>
            </p:cNvPr>
            <p:cNvSpPr/>
            <p:nvPr/>
          </p:nvSpPr>
          <p:spPr bwMode="gray">
            <a:xfrm>
              <a:off x="3194451" y="2298246"/>
              <a:ext cx="107195" cy="171511"/>
            </a:xfrm>
            <a:custGeom>
              <a:avLst/>
              <a:gdLst/>
              <a:ahLst/>
              <a:cxnLst/>
              <a:rect l="0" t="0" r="0" b="0"/>
              <a:pathLst>
                <a:path w="95250" h="152400">
                  <a:moveTo>
                    <a:pt x="81439" y="147161"/>
                  </a:moveTo>
                  <a:lnTo>
                    <a:pt x="20479" y="147161"/>
                  </a:lnTo>
                  <a:cubicBezTo>
                    <a:pt x="13811" y="147161"/>
                    <a:pt x="7144" y="141446"/>
                    <a:pt x="7144" y="133826"/>
                  </a:cubicBezTo>
                  <a:lnTo>
                    <a:pt x="7144" y="19526"/>
                  </a:lnTo>
                  <a:cubicBezTo>
                    <a:pt x="7144" y="12859"/>
                    <a:pt x="12859" y="7144"/>
                    <a:pt x="20479" y="7144"/>
                  </a:cubicBezTo>
                  <a:lnTo>
                    <a:pt x="81439" y="7144"/>
                  </a:lnTo>
                  <a:cubicBezTo>
                    <a:pt x="88106" y="7144"/>
                    <a:pt x="94774" y="12859"/>
                    <a:pt x="94774" y="20479"/>
                  </a:cubicBezTo>
                  <a:lnTo>
                    <a:pt x="94774" y="134779"/>
                  </a:lnTo>
                  <a:cubicBezTo>
                    <a:pt x="94774" y="141446"/>
                    <a:pt x="88106" y="147161"/>
                    <a:pt x="81439" y="147161"/>
                  </a:cubicBez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2" name="Freeform: Shape 51">
              <a:extLst>
                <a:ext uri="{FF2B5EF4-FFF2-40B4-BE49-F238E27FC236}">
                  <a16:creationId xmlns:a16="http://schemas.microsoft.com/office/drawing/2014/main" id="{E67A2C94-0B02-468D-BC82-26A209D7646E}"/>
                </a:ext>
              </a:extLst>
            </p:cNvPr>
            <p:cNvSpPr/>
            <p:nvPr/>
          </p:nvSpPr>
          <p:spPr bwMode="gray">
            <a:xfrm>
              <a:off x="3293070" y="2417233"/>
              <a:ext cx="557412" cy="407339"/>
            </a:xfrm>
            <a:custGeom>
              <a:avLst/>
              <a:gdLst/>
              <a:ahLst/>
              <a:cxnLst/>
              <a:rect l="0" t="0" r="0" b="0"/>
              <a:pathLst>
                <a:path w="495300" h="361950">
                  <a:moveTo>
                    <a:pt x="488156" y="31909"/>
                  </a:moveTo>
                  <a:lnTo>
                    <a:pt x="439579" y="7144"/>
                  </a:lnTo>
                  <a:lnTo>
                    <a:pt x="7144" y="7144"/>
                  </a:lnTo>
                  <a:lnTo>
                    <a:pt x="7144" y="356711"/>
                  </a:lnTo>
                  <a:lnTo>
                    <a:pt x="433864" y="356711"/>
                  </a:lnTo>
                  <a:lnTo>
                    <a:pt x="488156" y="328136"/>
                  </a:ln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3" name="Freeform: Shape 52">
              <a:extLst>
                <a:ext uri="{FF2B5EF4-FFF2-40B4-BE49-F238E27FC236}">
                  <a16:creationId xmlns:a16="http://schemas.microsoft.com/office/drawing/2014/main" id="{EFBBE4AF-E6A5-487E-B62D-6FA28AEEDBC0}"/>
                </a:ext>
              </a:extLst>
            </p:cNvPr>
            <p:cNvSpPr/>
            <p:nvPr/>
          </p:nvSpPr>
          <p:spPr bwMode="gray">
            <a:xfrm>
              <a:off x="3293070" y="2392577"/>
              <a:ext cx="557412" cy="64317"/>
            </a:xfrm>
            <a:custGeom>
              <a:avLst/>
              <a:gdLst/>
              <a:ahLst/>
              <a:cxnLst/>
              <a:rect l="0" t="0" r="0" b="0"/>
              <a:pathLst>
                <a:path w="495300" h="57150">
                  <a:moveTo>
                    <a:pt x="488156" y="53816"/>
                  </a:moveTo>
                  <a:lnTo>
                    <a:pt x="488156" y="49054"/>
                  </a:lnTo>
                  <a:cubicBezTo>
                    <a:pt x="488156" y="26194"/>
                    <a:pt x="469106" y="7144"/>
                    <a:pt x="446246" y="7144"/>
                  </a:cubicBezTo>
                  <a:lnTo>
                    <a:pt x="7144" y="7144"/>
                  </a:lnTo>
                  <a:lnTo>
                    <a:pt x="7144" y="53816"/>
                  </a:lnTo>
                  <a:lnTo>
                    <a:pt x="488156" y="53816"/>
                  </a:lnTo>
                  <a:close/>
                </a:path>
              </a:pathLst>
            </a:custGeom>
            <a:solidFill>
              <a:srgbClr val="D2D2D2"/>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4" name="Freeform: Shape 53">
              <a:extLst>
                <a:ext uri="{FF2B5EF4-FFF2-40B4-BE49-F238E27FC236}">
                  <a16:creationId xmlns:a16="http://schemas.microsoft.com/office/drawing/2014/main" id="{6EFF5D69-0144-4D62-B507-957C701DCF0B}"/>
                </a:ext>
              </a:extLst>
            </p:cNvPr>
            <p:cNvSpPr/>
            <p:nvPr/>
          </p:nvSpPr>
          <p:spPr bwMode="gray">
            <a:xfrm>
              <a:off x="3293070" y="2778478"/>
              <a:ext cx="557412" cy="64317"/>
            </a:xfrm>
            <a:custGeom>
              <a:avLst/>
              <a:gdLst/>
              <a:ahLst/>
              <a:cxnLst/>
              <a:rect l="0" t="0" r="0" b="0"/>
              <a:pathLst>
                <a:path w="495300" h="57150">
                  <a:moveTo>
                    <a:pt x="7144" y="7144"/>
                  </a:moveTo>
                  <a:lnTo>
                    <a:pt x="7144" y="57626"/>
                  </a:lnTo>
                  <a:lnTo>
                    <a:pt x="446246" y="57626"/>
                  </a:lnTo>
                  <a:cubicBezTo>
                    <a:pt x="469106" y="57626"/>
                    <a:pt x="488156" y="38576"/>
                    <a:pt x="488156" y="15716"/>
                  </a:cubicBezTo>
                  <a:lnTo>
                    <a:pt x="488156" y="7144"/>
                  </a:lnTo>
                  <a:lnTo>
                    <a:pt x="7144" y="7144"/>
                  </a:lnTo>
                  <a:close/>
                </a:path>
              </a:pathLst>
            </a:custGeom>
            <a:solidFill>
              <a:srgbClr val="D2D2D2"/>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5" name="Freeform: Shape 54">
              <a:extLst>
                <a:ext uri="{FF2B5EF4-FFF2-40B4-BE49-F238E27FC236}">
                  <a16:creationId xmlns:a16="http://schemas.microsoft.com/office/drawing/2014/main" id="{9436D9AE-D71F-476B-90F2-A36558E3E8BE}"/>
                </a:ext>
              </a:extLst>
            </p:cNvPr>
            <p:cNvSpPr/>
            <p:nvPr/>
          </p:nvSpPr>
          <p:spPr bwMode="gray">
            <a:xfrm>
              <a:off x="3132278" y="2346484"/>
              <a:ext cx="235828" cy="482376"/>
            </a:xfrm>
            <a:custGeom>
              <a:avLst/>
              <a:gdLst/>
              <a:ahLst/>
              <a:cxnLst/>
              <a:rect l="0" t="0" r="0" b="0"/>
              <a:pathLst>
                <a:path w="209550" h="428625">
                  <a:moveTo>
                    <a:pt x="205264" y="391001"/>
                  </a:moveTo>
                  <a:lnTo>
                    <a:pt x="109061" y="428149"/>
                  </a:lnTo>
                  <a:lnTo>
                    <a:pt x="7144" y="391001"/>
                  </a:lnTo>
                  <a:lnTo>
                    <a:pt x="7144" y="48101"/>
                  </a:lnTo>
                  <a:lnTo>
                    <a:pt x="106204" y="7144"/>
                  </a:lnTo>
                  <a:lnTo>
                    <a:pt x="205264" y="48101"/>
                  </a:lnTo>
                  <a:close/>
                </a:path>
              </a:pathLst>
            </a:cu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6" name="Freeform: Shape 55">
              <a:extLst>
                <a:ext uri="{FF2B5EF4-FFF2-40B4-BE49-F238E27FC236}">
                  <a16:creationId xmlns:a16="http://schemas.microsoft.com/office/drawing/2014/main" id="{20524D66-E68D-48BC-9C47-D58C969C86A7}"/>
                </a:ext>
              </a:extLst>
            </p:cNvPr>
            <p:cNvSpPr/>
            <p:nvPr/>
          </p:nvSpPr>
          <p:spPr bwMode="gray">
            <a:xfrm>
              <a:off x="3132278" y="2327189"/>
              <a:ext cx="235828" cy="75036"/>
            </a:xfrm>
            <a:custGeom>
              <a:avLst/>
              <a:gdLst/>
              <a:ahLst/>
              <a:cxnLst/>
              <a:rect l="0" t="0" r="0" b="0"/>
              <a:pathLst>
                <a:path w="209550" h="66675">
                  <a:moveTo>
                    <a:pt x="205264" y="65246"/>
                  </a:moveTo>
                  <a:lnTo>
                    <a:pt x="205264" y="44291"/>
                  </a:lnTo>
                  <a:cubicBezTo>
                    <a:pt x="205264" y="23336"/>
                    <a:pt x="188119" y="7144"/>
                    <a:pt x="168116" y="7144"/>
                  </a:cubicBezTo>
                  <a:lnTo>
                    <a:pt x="44291" y="7144"/>
                  </a:lnTo>
                  <a:cubicBezTo>
                    <a:pt x="24289" y="7144"/>
                    <a:pt x="7144" y="24289"/>
                    <a:pt x="7144" y="44291"/>
                  </a:cubicBezTo>
                  <a:lnTo>
                    <a:pt x="7144" y="65246"/>
                  </a:lnTo>
                  <a:lnTo>
                    <a:pt x="205264" y="65246"/>
                  </a:lnTo>
                  <a:close/>
                </a:path>
              </a:pathLst>
            </a:custGeom>
            <a:solidFill>
              <a:srgbClr val="D2D2D2"/>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7" name="Freeform: Shape 56">
              <a:extLst>
                <a:ext uri="{FF2B5EF4-FFF2-40B4-BE49-F238E27FC236}">
                  <a16:creationId xmlns:a16="http://schemas.microsoft.com/office/drawing/2014/main" id="{254FDD57-09B0-49CC-8325-EB21BB76018B}"/>
                </a:ext>
              </a:extLst>
            </p:cNvPr>
            <p:cNvSpPr/>
            <p:nvPr/>
          </p:nvSpPr>
          <p:spPr bwMode="gray">
            <a:xfrm>
              <a:off x="3132278" y="2778478"/>
              <a:ext cx="235828" cy="64317"/>
            </a:xfrm>
            <a:custGeom>
              <a:avLst/>
              <a:gdLst/>
              <a:ahLst/>
              <a:cxnLst/>
              <a:rect l="0" t="0" r="0" b="0"/>
              <a:pathLst>
                <a:path w="209550" h="57150">
                  <a:moveTo>
                    <a:pt x="7144" y="7144"/>
                  </a:moveTo>
                  <a:lnTo>
                    <a:pt x="7144" y="19526"/>
                  </a:lnTo>
                  <a:cubicBezTo>
                    <a:pt x="7144" y="40481"/>
                    <a:pt x="24289" y="56674"/>
                    <a:pt x="44291" y="56674"/>
                  </a:cubicBezTo>
                  <a:lnTo>
                    <a:pt x="167164" y="56674"/>
                  </a:lnTo>
                  <a:cubicBezTo>
                    <a:pt x="188119" y="56674"/>
                    <a:pt x="204311" y="39529"/>
                    <a:pt x="204311" y="19526"/>
                  </a:cubicBezTo>
                  <a:lnTo>
                    <a:pt x="204311" y="7144"/>
                  </a:lnTo>
                  <a:lnTo>
                    <a:pt x="7144" y="7144"/>
                  </a:lnTo>
                  <a:close/>
                </a:path>
              </a:pathLst>
            </a:custGeom>
            <a:solidFill>
              <a:srgbClr val="D2D2D2"/>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8" name="Freeform: Shape 57">
              <a:extLst>
                <a:ext uri="{FF2B5EF4-FFF2-40B4-BE49-F238E27FC236}">
                  <a16:creationId xmlns:a16="http://schemas.microsoft.com/office/drawing/2014/main" id="{9DD480E6-0F2E-4CAA-8C76-927B25BA997B}"/>
                </a:ext>
              </a:extLst>
            </p:cNvPr>
            <p:cNvSpPr/>
            <p:nvPr/>
          </p:nvSpPr>
          <p:spPr bwMode="gray">
            <a:xfrm>
              <a:off x="3407769" y="2427952"/>
              <a:ext cx="375181" cy="375181"/>
            </a:xfrm>
            <a:custGeom>
              <a:avLst/>
              <a:gdLst/>
              <a:ahLst/>
              <a:cxnLst/>
              <a:rect l="0" t="0" r="0" b="0"/>
              <a:pathLst>
                <a:path w="333375" h="333375">
                  <a:moveTo>
                    <a:pt x="329089" y="168116"/>
                  </a:moveTo>
                  <a:cubicBezTo>
                    <a:pt x="329089" y="257019"/>
                    <a:pt x="257019" y="329089"/>
                    <a:pt x="168116" y="329089"/>
                  </a:cubicBezTo>
                  <a:cubicBezTo>
                    <a:pt x="79214" y="329089"/>
                    <a:pt x="7144" y="257019"/>
                    <a:pt x="7144" y="168116"/>
                  </a:cubicBezTo>
                  <a:cubicBezTo>
                    <a:pt x="7144" y="79214"/>
                    <a:pt x="79214" y="7144"/>
                    <a:pt x="168116" y="7144"/>
                  </a:cubicBezTo>
                  <a:cubicBezTo>
                    <a:pt x="257019" y="7144"/>
                    <a:pt x="329089" y="79214"/>
                    <a:pt x="329089" y="168116"/>
                  </a:cubicBezTo>
                  <a:close/>
                </a:path>
              </a:pathLst>
            </a:custGeom>
            <a:solidFill>
              <a:srgbClr val="D2D2D2"/>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59" name="Freeform: Shape 58">
              <a:extLst>
                <a:ext uri="{FF2B5EF4-FFF2-40B4-BE49-F238E27FC236}">
                  <a16:creationId xmlns:a16="http://schemas.microsoft.com/office/drawing/2014/main" id="{29629966-DF64-452E-B22F-0053927947F9}"/>
                </a:ext>
              </a:extLst>
            </p:cNvPr>
            <p:cNvSpPr/>
            <p:nvPr/>
          </p:nvSpPr>
          <p:spPr bwMode="gray">
            <a:xfrm>
              <a:off x="3436711" y="2456894"/>
              <a:ext cx="310864" cy="310864"/>
            </a:xfrm>
            <a:custGeom>
              <a:avLst/>
              <a:gdLst/>
              <a:ahLst/>
              <a:cxnLst/>
              <a:rect l="0" t="0" r="0" b="0"/>
              <a:pathLst>
                <a:path w="276225" h="276225">
                  <a:moveTo>
                    <a:pt x="277654" y="142399"/>
                  </a:moveTo>
                  <a:cubicBezTo>
                    <a:pt x="277654" y="217098"/>
                    <a:pt x="217098" y="277654"/>
                    <a:pt x="142399" y="277654"/>
                  </a:cubicBezTo>
                  <a:cubicBezTo>
                    <a:pt x="67699" y="277654"/>
                    <a:pt x="7144" y="217098"/>
                    <a:pt x="7144" y="142399"/>
                  </a:cubicBezTo>
                  <a:cubicBezTo>
                    <a:pt x="7144" y="67699"/>
                    <a:pt x="67699" y="7144"/>
                    <a:pt x="142399" y="7144"/>
                  </a:cubicBezTo>
                  <a:cubicBezTo>
                    <a:pt x="217098" y="7144"/>
                    <a:pt x="277654" y="67699"/>
                    <a:pt x="277654" y="142399"/>
                  </a:cubicBez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60" name="Freeform: Shape 59">
              <a:extLst>
                <a:ext uri="{FF2B5EF4-FFF2-40B4-BE49-F238E27FC236}">
                  <a16:creationId xmlns:a16="http://schemas.microsoft.com/office/drawing/2014/main" id="{B89FDD0A-8BBF-4840-9D9F-762BB13C5D0A}"/>
                </a:ext>
              </a:extLst>
            </p:cNvPr>
            <p:cNvSpPr/>
            <p:nvPr/>
          </p:nvSpPr>
          <p:spPr bwMode="gray">
            <a:xfrm>
              <a:off x="3588927" y="2609110"/>
              <a:ext cx="160792" cy="160792"/>
            </a:xfrm>
            <a:custGeom>
              <a:avLst/>
              <a:gdLst/>
              <a:ahLst/>
              <a:cxnLst/>
              <a:rect l="0" t="0" r="0" b="0"/>
              <a:pathLst>
                <a:path w="142875" h="142875">
                  <a:moveTo>
                    <a:pt x="7144" y="141446"/>
                  </a:moveTo>
                  <a:lnTo>
                    <a:pt x="7144" y="7144"/>
                  </a:lnTo>
                  <a:lnTo>
                    <a:pt x="142399" y="7144"/>
                  </a:lnTo>
                  <a:lnTo>
                    <a:pt x="142399" y="7144"/>
                  </a:lnTo>
                  <a:cubicBezTo>
                    <a:pt x="142399" y="81439"/>
                    <a:pt x="82391" y="141446"/>
                    <a:pt x="7144" y="141446"/>
                  </a:cubicBezTo>
                  <a:lnTo>
                    <a:pt x="7144" y="141446"/>
                  </a:ln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61" name="Freeform: Shape 60">
              <a:extLst>
                <a:ext uri="{FF2B5EF4-FFF2-40B4-BE49-F238E27FC236}">
                  <a16:creationId xmlns:a16="http://schemas.microsoft.com/office/drawing/2014/main" id="{358C7BCA-E953-4BCD-847C-8BA6D221EA07}"/>
                </a:ext>
              </a:extLst>
            </p:cNvPr>
            <p:cNvSpPr/>
            <p:nvPr/>
          </p:nvSpPr>
          <p:spPr bwMode="gray">
            <a:xfrm>
              <a:off x="3497812" y="2517996"/>
              <a:ext cx="192950" cy="192950"/>
            </a:xfrm>
            <a:custGeom>
              <a:avLst/>
              <a:gdLst/>
              <a:ahLst/>
              <a:cxnLst/>
              <a:rect l="0" t="0" r="0" b="0"/>
              <a:pathLst>
                <a:path w="171450" h="171450">
                  <a:moveTo>
                    <a:pt x="169069" y="88106"/>
                  </a:moveTo>
                  <a:cubicBezTo>
                    <a:pt x="169069" y="132821"/>
                    <a:pt x="132821" y="169069"/>
                    <a:pt x="88106" y="169069"/>
                  </a:cubicBezTo>
                  <a:cubicBezTo>
                    <a:pt x="43392" y="169069"/>
                    <a:pt x="7144" y="132821"/>
                    <a:pt x="7144" y="88106"/>
                  </a:cubicBezTo>
                  <a:cubicBezTo>
                    <a:pt x="7144" y="43392"/>
                    <a:pt x="43392" y="7144"/>
                    <a:pt x="88106" y="7144"/>
                  </a:cubicBezTo>
                  <a:cubicBezTo>
                    <a:pt x="132821" y="7144"/>
                    <a:pt x="169069" y="43392"/>
                    <a:pt x="169069" y="88106"/>
                  </a:cubicBezTo>
                  <a:close/>
                </a:path>
              </a:pathLst>
            </a:custGeom>
            <a:solidFill>
              <a:srgbClr val="505050"/>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62" name="Freeform: Shape 61">
              <a:extLst>
                <a:ext uri="{FF2B5EF4-FFF2-40B4-BE49-F238E27FC236}">
                  <a16:creationId xmlns:a16="http://schemas.microsoft.com/office/drawing/2014/main" id="{77F134B5-45DE-4239-A9F8-23D2EB95485B}"/>
                </a:ext>
              </a:extLst>
            </p:cNvPr>
            <p:cNvSpPr/>
            <p:nvPr/>
          </p:nvSpPr>
          <p:spPr bwMode="gray">
            <a:xfrm>
              <a:off x="3528898" y="2549081"/>
              <a:ext cx="75036" cy="75036"/>
            </a:xfrm>
            <a:custGeom>
              <a:avLst/>
              <a:gdLst/>
              <a:ahLst/>
              <a:cxnLst/>
              <a:rect l="0" t="0" r="0" b="0"/>
              <a:pathLst>
                <a:path w="66675" h="66675">
                  <a:moveTo>
                    <a:pt x="68104" y="37624"/>
                  </a:moveTo>
                  <a:cubicBezTo>
                    <a:pt x="68104" y="54457"/>
                    <a:pt x="54457" y="68104"/>
                    <a:pt x="37624" y="68104"/>
                  </a:cubicBezTo>
                  <a:cubicBezTo>
                    <a:pt x="20790" y="68104"/>
                    <a:pt x="7144" y="54457"/>
                    <a:pt x="7144" y="37624"/>
                  </a:cubicBezTo>
                  <a:cubicBezTo>
                    <a:pt x="7144" y="20790"/>
                    <a:pt x="20790" y="7144"/>
                    <a:pt x="37624" y="7144"/>
                  </a:cubicBezTo>
                  <a:cubicBezTo>
                    <a:pt x="54457" y="7144"/>
                    <a:pt x="68104" y="20790"/>
                    <a:pt x="68104" y="37624"/>
                  </a:cubicBezTo>
                  <a:close/>
                </a:path>
              </a:pathLst>
            </a:custGeom>
            <a:solidFill>
              <a:srgbClr val="FFFFFF"/>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63" name="Freeform: Shape 62">
              <a:extLst>
                <a:ext uri="{FF2B5EF4-FFF2-40B4-BE49-F238E27FC236}">
                  <a16:creationId xmlns:a16="http://schemas.microsoft.com/office/drawing/2014/main" id="{AEB0AD46-9D1C-4D69-AD7A-44CF50E6FA36}"/>
                </a:ext>
              </a:extLst>
            </p:cNvPr>
            <p:cNvSpPr/>
            <p:nvPr/>
          </p:nvSpPr>
          <p:spPr bwMode="gray">
            <a:xfrm>
              <a:off x="3388474" y="2416160"/>
              <a:ext cx="64317" cy="64317"/>
            </a:xfrm>
            <a:custGeom>
              <a:avLst/>
              <a:gdLst/>
              <a:ahLst/>
              <a:cxnLst/>
              <a:rect l="0" t="0" r="0" b="0"/>
              <a:pathLst>
                <a:path w="57150" h="57150">
                  <a:moveTo>
                    <a:pt x="58579" y="32861"/>
                  </a:moveTo>
                  <a:cubicBezTo>
                    <a:pt x="58579" y="47065"/>
                    <a:pt x="47065" y="58579"/>
                    <a:pt x="32861" y="58579"/>
                  </a:cubicBezTo>
                  <a:cubicBezTo>
                    <a:pt x="18658" y="58579"/>
                    <a:pt x="7144" y="47065"/>
                    <a:pt x="7144" y="32861"/>
                  </a:cubicBezTo>
                  <a:cubicBezTo>
                    <a:pt x="7144" y="18658"/>
                    <a:pt x="18658" y="7144"/>
                    <a:pt x="32861" y="7144"/>
                  </a:cubicBezTo>
                  <a:cubicBezTo>
                    <a:pt x="47065" y="7144"/>
                    <a:pt x="58579" y="18658"/>
                    <a:pt x="58579" y="32861"/>
                  </a:cubicBez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64" name="Freeform: Shape 63">
              <a:extLst>
                <a:ext uri="{FF2B5EF4-FFF2-40B4-BE49-F238E27FC236}">
                  <a16:creationId xmlns:a16="http://schemas.microsoft.com/office/drawing/2014/main" id="{41D7F7BA-77F2-413E-9B6A-BA31F0318E14}"/>
                </a:ext>
              </a:extLst>
            </p:cNvPr>
            <p:cNvSpPr/>
            <p:nvPr/>
          </p:nvSpPr>
          <p:spPr bwMode="gray">
            <a:xfrm>
              <a:off x="3132278" y="2392577"/>
              <a:ext cx="96475" cy="396620"/>
            </a:xfrm>
            <a:custGeom>
              <a:avLst/>
              <a:gdLst/>
              <a:ahLst/>
              <a:cxnLst/>
              <a:rect l="0" t="0" r="0" b="0"/>
              <a:pathLst>
                <a:path w="85725" h="352425">
                  <a:moveTo>
                    <a:pt x="7144" y="7144"/>
                  </a:moveTo>
                  <a:lnTo>
                    <a:pt x="83344" y="7144"/>
                  </a:lnTo>
                  <a:lnTo>
                    <a:pt x="83344" y="350044"/>
                  </a:lnTo>
                  <a:lnTo>
                    <a:pt x="7144" y="350044"/>
                  </a:ln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sp>
          <p:nvSpPr>
            <p:cNvPr id="65" name="Freeform: Shape 64">
              <a:extLst>
                <a:ext uri="{FF2B5EF4-FFF2-40B4-BE49-F238E27FC236}">
                  <a16:creationId xmlns:a16="http://schemas.microsoft.com/office/drawing/2014/main" id="{64640024-2185-4E41-B630-B4691704A7B0}"/>
                </a:ext>
              </a:extLst>
            </p:cNvPr>
            <p:cNvSpPr/>
            <p:nvPr/>
          </p:nvSpPr>
          <p:spPr bwMode="gray">
            <a:xfrm>
              <a:off x="3451718" y="2316470"/>
              <a:ext cx="289425" cy="85756"/>
            </a:xfrm>
            <a:custGeom>
              <a:avLst/>
              <a:gdLst/>
              <a:ahLst/>
              <a:cxnLst/>
              <a:rect l="0" t="0" r="0" b="0"/>
              <a:pathLst>
                <a:path w="257175" h="76200">
                  <a:moveTo>
                    <a:pt x="251936" y="75724"/>
                  </a:moveTo>
                  <a:lnTo>
                    <a:pt x="7144" y="75724"/>
                  </a:lnTo>
                  <a:lnTo>
                    <a:pt x="41434" y="17621"/>
                  </a:lnTo>
                  <a:cubicBezTo>
                    <a:pt x="45244" y="10954"/>
                    <a:pt x="52864" y="7144"/>
                    <a:pt x="60484" y="7144"/>
                  </a:cubicBezTo>
                  <a:lnTo>
                    <a:pt x="198596" y="7144"/>
                  </a:lnTo>
                  <a:cubicBezTo>
                    <a:pt x="206216" y="7144"/>
                    <a:pt x="213836" y="10954"/>
                    <a:pt x="217646" y="17621"/>
                  </a:cubicBezTo>
                  <a:lnTo>
                    <a:pt x="251936" y="75724"/>
                  </a:lnTo>
                  <a:close/>
                </a:path>
              </a:pathLst>
            </a:custGeom>
            <a:solidFill>
              <a:srgbClr val="737373"/>
            </a:solidFill>
            <a:ln w="9525" cap="flat">
              <a:noFill/>
              <a:prstDash val="solid"/>
              <a:miter/>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1A1A1A"/>
                </a:solidFill>
                <a:effectLst/>
                <a:uLnTx/>
                <a:uFillTx/>
                <a:latin typeface="Segoe UI"/>
                <a:ea typeface="+mn-ea"/>
                <a:cs typeface="+mn-cs"/>
              </a:endParaRPr>
            </a:p>
          </p:txBody>
        </p:sp>
      </p:grpSp>
      <p:sp>
        <p:nvSpPr>
          <p:cNvPr id="66" name="Footer Placeholder 4">
            <a:extLst>
              <a:ext uri="{FF2B5EF4-FFF2-40B4-BE49-F238E27FC236}">
                <a16:creationId xmlns:a16="http://schemas.microsoft.com/office/drawing/2014/main" id="{48701BB2-E9D5-450F-AD4E-68C625BBE1F6}"/>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sp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1242227483"/>
      </p:ext>
    </p:extLst>
  </p:cSld>
  <p:clrMapOvr>
    <a:overrideClrMapping bg1="dk1" tx1="lt1" bg2="dk2" tx2="lt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gray">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solidFill>
                  <a:schemeClr val="tx1"/>
                </a:solidFill>
                <a:latin typeface="+mn-lt"/>
              </a:defRPr>
            </a:lvl1pPr>
            <a:lvl2pPr>
              <a:defRPr sz="2800">
                <a:solidFill>
                  <a:schemeClr val="tx1"/>
                </a:solidFill>
                <a:latin typeface="+mn-lt"/>
              </a:defRPr>
            </a:lvl2pPr>
            <a:lvl3pPr>
              <a:defRPr sz="2400">
                <a:solidFill>
                  <a:schemeClr val="tx1"/>
                </a:solidFill>
                <a:latin typeface="+mn-lt"/>
              </a:defRPr>
            </a:lvl3pPr>
            <a:lvl4pPr>
              <a:defRPr sz="2000">
                <a:solidFill>
                  <a:schemeClr val="tx1"/>
                </a:solidFill>
                <a:latin typeface="+mn-lt"/>
              </a:defRPr>
            </a:lvl4pPr>
            <a:lvl5pPr>
              <a:defRPr sz="1800">
                <a:solidFill>
                  <a:schemeClr val="tx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3815737445"/>
      </p:ext>
    </p:extLst>
  </p:cSld>
  <p:clrMapOvr>
    <a:masterClrMapping/>
  </p:clrMapOvr>
  <p:transition>
    <p:fade/>
  </p:transition>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1_Title square photo">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298B5677-B0E1-4E6F-BBED-C99F73DC633A}"/>
              </a:ext>
            </a:extLst>
          </p:cNvPr>
          <p:cNvSpPr/>
          <p:nvPr userDrawn="1"/>
        </p:nvSpPr>
        <p:spPr bwMode="auto">
          <a:xfrm>
            <a:off x="1" y="1"/>
            <a:ext cx="12192000" cy="6858000"/>
          </a:xfrm>
          <a:prstGeom prst="rect">
            <a:avLst/>
          </a:prstGeom>
          <a:gradFill>
            <a:gsLst>
              <a:gs pos="100000">
                <a:schemeClr val="bg2">
                  <a:alpha val="25000"/>
                </a:schemeClr>
              </a:gs>
              <a:gs pos="0">
                <a:schemeClr val="bg2">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a:t>
            </a:r>
          </a:p>
        </p:txBody>
      </p:sp>
      <p:pic>
        <p:nvPicPr>
          <p:cNvPr id="10" name="Graphic 9">
            <a:extLst>
              <a:ext uri="{FF2B5EF4-FFF2-40B4-BE49-F238E27FC236}">
                <a16:creationId xmlns:a16="http://schemas.microsoft.com/office/drawing/2014/main" id="{1CE7FD32-9181-4916-A64F-3ABABFDB5764}"/>
              </a:ext>
            </a:extLst>
          </p:cNvPr>
          <p:cNvPicPr>
            <a:picLocks noChangeAspect="1"/>
          </p:cNvPicPr>
          <p:nvPr userDrawn="1"/>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flipH="1">
            <a:off x="5711371" y="377371"/>
            <a:ext cx="6103257" cy="6103257"/>
          </a:xfrm>
          <a:prstGeom prst="rect">
            <a:avLst/>
          </a:prstGeom>
        </p:spPr>
      </p:pic>
    </p:spTree>
    <p:extLst>
      <p:ext uri="{BB962C8B-B14F-4D97-AF65-F5344CB8AC3E}">
        <p14:creationId xmlns:p14="http://schemas.microsoft.com/office/powerpoint/2010/main" val="2297207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73.xml><?xml version="1.0" encoding="utf-8"?>
<p:sldLayout xmlns:a="http://schemas.openxmlformats.org/drawingml/2006/main" xmlns:r="http://schemas.openxmlformats.org/officeDocument/2006/relationships" xmlns:p="http://schemas.openxmlformats.org/presentationml/2006/main" userDrawn="1">
  <p:cSld name="Header Line Four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nchor="ctr">
            <a:spAutoFit/>
          </a:bodyPr>
          <a:lstStyle>
            <a:lvl1pPr>
              <a:defRPr>
                <a:solidFill>
                  <a:schemeClr val="tx1"/>
                </a:solidFill>
              </a:defRPr>
            </a:lvl1pPr>
          </a:lstStyle>
          <a:p>
            <a:r>
              <a:rPr lang="en-US"/>
              <a:t>Click to edit Master title style</a:t>
            </a:r>
          </a:p>
        </p:txBody>
      </p:sp>
      <p:cxnSp>
        <p:nvCxnSpPr>
          <p:cNvPr id="12" name="Straight Connector 11">
            <a:extLst>
              <a:ext uri="{FF2B5EF4-FFF2-40B4-BE49-F238E27FC236}">
                <a16:creationId xmlns:a16="http://schemas.microsoft.com/office/drawing/2014/main" id="{F6A269D7-BC15-0043-AAC1-8EE9E66292B3}"/>
              </a:ext>
            </a:extLst>
          </p:cNvPr>
          <p:cNvCxnSpPr/>
          <p:nvPr userDrawn="1"/>
        </p:nvCxnSpPr>
        <p:spPr>
          <a:xfrm>
            <a:off x="584200" y="1219200"/>
            <a:ext cx="11025188" cy="0"/>
          </a:xfrm>
          <a:prstGeom prst="line">
            <a:avLst/>
          </a:prstGeom>
          <a:ln w="25400">
            <a:solidFill>
              <a:schemeClr val="tx2"/>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1981059"/>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sldGuideLst>
    </p:ext>
  </p:extLst>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1_Azure Data All Hands">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EE0C23-C0DD-6E4A-9E72-11CB6C3AA833}"/>
              </a:ext>
            </a:extLst>
          </p:cNvPr>
          <p:cNvSpPr/>
          <p:nvPr userDrawn="1"/>
        </p:nvSpPr>
        <p:spPr bwMode="auto">
          <a:xfrm>
            <a:off x="5326063" y="0"/>
            <a:ext cx="6865937" cy="68580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A57CF859-E00A-8047-B30C-E47B6D4BB419}"/>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711371" y="377371"/>
            <a:ext cx="6103257" cy="6103257"/>
          </a:xfrm>
          <a:prstGeom prst="rect">
            <a:avLst/>
          </a:prstGeom>
        </p:spPr>
      </p:pic>
      <p:sp>
        <p:nvSpPr>
          <p:cNvPr id="3" name="Rectangle 2">
            <a:extLst>
              <a:ext uri="{FF2B5EF4-FFF2-40B4-BE49-F238E27FC236}">
                <a16:creationId xmlns:a16="http://schemas.microsoft.com/office/drawing/2014/main" id="{4696F784-A615-2F41-93AA-8064D970D771}"/>
              </a:ext>
            </a:extLst>
          </p:cNvPr>
          <p:cNvSpPr/>
          <p:nvPr userDrawn="1"/>
        </p:nvSpPr>
        <p:spPr bwMode="auto">
          <a:xfrm>
            <a:off x="1" y="1"/>
            <a:ext cx="12192000" cy="6858000"/>
          </a:xfrm>
          <a:prstGeom prst="rect">
            <a:avLst/>
          </a:prstGeom>
          <a:gradFill>
            <a:gsLst>
              <a:gs pos="100000">
                <a:schemeClr val="accent1">
                  <a:alpha val="25000"/>
                </a:schemeClr>
              </a:gs>
              <a:gs pos="0">
                <a:schemeClr val="accent1">
                  <a:alpha val="0"/>
                </a:schemeClr>
              </a:gs>
            </a:gsLst>
            <a:lin ang="0" scaled="0"/>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sp>
        <p:nvSpPr>
          <p:cNvPr id="10" name="Text Placeholder 4">
            <a:extLst>
              <a:ext uri="{FF2B5EF4-FFF2-40B4-BE49-F238E27FC236}">
                <a16:creationId xmlns:a16="http://schemas.microsoft.com/office/drawing/2014/main" id="{9971DF7F-2C6F-C047-87E6-01BCE692B33C}"/>
              </a:ext>
            </a:extLst>
          </p:cNvPr>
          <p:cNvSpPr>
            <a:spLocks noGrp="1"/>
          </p:cNvSpPr>
          <p:nvPr>
            <p:ph type="body" sz="quarter" idx="13" hasCustomPrompt="1"/>
          </p:nvPr>
        </p:nvSpPr>
        <p:spPr>
          <a:xfrm>
            <a:off x="582042" y="6088741"/>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Date</a:t>
            </a:r>
          </a:p>
        </p:txBody>
      </p:sp>
      <p:sp>
        <p:nvSpPr>
          <p:cNvPr id="11" name="Text Placeholder 4">
            <a:extLst>
              <a:ext uri="{FF2B5EF4-FFF2-40B4-BE49-F238E27FC236}">
                <a16:creationId xmlns:a16="http://schemas.microsoft.com/office/drawing/2014/main" id="{F5A9D17E-0B71-3F4E-966C-B9B2C5D11AAB}"/>
              </a:ext>
            </a:extLst>
          </p:cNvPr>
          <p:cNvSpPr>
            <a:spLocks noGrp="1"/>
          </p:cNvSpPr>
          <p:nvPr>
            <p:ph type="body" sz="quarter" idx="14" hasCustomPrompt="1"/>
          </p:nvPr>
        </p:nvSpPr>
        <p:spPr>
          <a:xfrm>
            <a:off x="582042" y="4400889"/>
            <a:ext cx="4164583" cy="215444"/>
          </a:xfrm>
          <a:noFill/>
        </p:spPr>
        <p:txBody>
          <a:bodyPr wrap="square" lIns="0" tIns="0" rIns="0" bIns="0">
            <a:spAutoFit/>
          </a:bodyPr>
          <a:lstStyle>
            <a:lvl1pPr marL="0" indent="0">
              <a:spcBef>
                <a:spcPts val="0"/>
              </a:spcBef>
              <a:buNone/>
              <a:defRPr sz="1400" b="0" i="0" spc="0" baseline="0">
                <a:solidFill>
                  <a:schemeClr val="tx1"/>
                </a:solidFill>
                <a:latin typeface="Segoe UI" panose="020B0502040204020203" pitchFamily="34" charset="0"/>
                <a:cs typeface="Segoe UI" panose="020B0502040204020203" pitchFamily="34" charset="0"/>
              </a:defRPr>
            </a:lvl1pPr>
          </a:lstStyle>
          <a:p>
            <a:pPr lvl="0"/>
            <a:r>
              <a:rPr lang="en-US"/>
              <a:t>Speaker title</a:t>
            </a:r>
          </a:p>
        </p:txBody>
      </p:sp>
      <p:pic>
        <p:nvPicPr>
          <p:cNvPr id="9" name="MS logo white - EMF" descr="Microsoft logo white text version">
            <a:extLst>
              <a:ext uri="{FF2B5EF4-FFF2-40B4-BE49-F238E27FC236}">
                <a16:creationId xmlns:a16="http://schemas.microsoft.com/office/drawing/2014/main" id="{34ABE124-0544-0C4D-9FCE-68AA16069F0C}"/>
              </a:ext>
            </a:extLst>
          </p:cNvPr>
          <p:cNvPicPr>
            <a:picLocks noChangeAspect="1"/>
          </p:cNvPicPr>
          <p:nvPr userDrawn="1"/>
        </p:nvPicPr>
        <p:blipFill>
          <a:blip r:embed="rId4"/>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3028144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FBAE4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Section 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gradFill>
                  <a:gsLst>
                    <a:gs pos="53846">
                      <a:schemeClr val="tx1"/>
                    </a:gs>
                    <a:gs pos="36000">
                      <a:schemeClr val="tx1"/>
                    </a:gs>
                  </a:gsLst>
                  <a:lin ang="5400000" scaled="0"/>
                </a:gradFill>
                <a:effectLst/>
                <a:latin typeface="+mj-lt"/>
                <a:ea typeface="+mn-ea"/>
                <a:cs typeface="Segoe UI" pitchFamily="34" charset="0"/>
              </a:defRPr>
            </a:lvl1pPr>
          </a:lstStyle>
          <a:p>
            <a:r>
              <a:rPr lang="en-US"/>
              <a:t>Section title</a:t>
            </a:r>
          </a:p>
        </p:txBody>
      </p:sp>
      <p:sp>
        <p:nvSpPr>
          <p:cNvPr id="4" name="Text Placeholder 3">
            <a:extLst>
              <a:ext uri="{FF2B5EF4-FFF2-40B4-BE49-F238E27FC236}">
                <a16:creationId xmlns:a16="http://schemas.microsoft.com/office/drawing/2014/main" id="{075102F9-2CFB-46BF-BC3C-A96703DD75C1}"/>
              </a:ext>
            </a:extLst>
          </p:cNvPr>
          <p:cNvSpPr>
            <a:spLocks noGrp="1"/>
          </p:cNvSpPr>
          <p:nvPr>
            <p:ph type="body" sz="quarter" idx="10"/>
          </p:nvPr>
        </p:nvSpPr>
        <p:spPr>
          <a:xfrm>
            <a:off x="585216" y="2481810"/>
            <a:ext cx="4200525" cy="369332"/>
          </a:xfrm>
        </p:spPr>
        <p:txBody>
          <a:bodyPr/>
          <a:lstStyle>
            <a:lvl1pPr>
              <a:defRPr b="1"/>
            </a:lvl1pPr>
          </a:lstStyle>
          <a:p>
            <a:pPr lvl="0"/>
            <a:r>
              <a:rPr lang="en-US"/>
              <a:t>Click to edit</a:t>
            </a:r>
          </a:p>
        </p:txBody>
      </p:sp>
    </p:spTree>
    <p:extLst>
      <p:ext uri="{BB962C8B-B14F-4D97-AF65-F5344CB8AC3E}">
        <p14:creationId xmlns:p14="http://schemas.microsoft.com/office/powerpoint/2010/main" val="39613963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guide id="4" orient="horz" pos="2505">
          <p15:clr>
            <a:srgbClr val="5ACBF0"/>
          </p15:clr>
        </p15:guide>
      </p15:sldGuideLst>
    </p:ext>
  </p:extLst>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492443"/>
          </a:xfrm>
        </p:spPr>
        <p:txBody>
          <a:bodyPr/>
          <a:lstStyle>
            <a:lvl1pPr algn="ctr">
              <a:defRPr sz="3200">
                <a:gradFill>
                  <a:gsLst>
                    <a:gs pos="1250">
                      <a:schemeClr val="tx1"/>
                    </a:gs>
                    <a:gs pos="100000">
                      <a:schemeClr val="tx1"/>
                    </a:gs>
                  </a:gsLst>
                  <a:lin ang="5400000" scaled="0"/>
                </a:gradFill>
              </a:defRPr>
            </a:lvl1pPr>
          </a:lstStyle>
          <a:p>
            <a:r>
              <a:rPr lang="en-US"/>
              <a:t>Click to edit Master title style</a:t>
            </a:r>
          </a:p>
        </p:txBody>
      </p:sp>
    </p:spTree>
    <p:extLst>
      <p:ext uri="{BB962C8B-B14F-4D97-AF65-F5344CB8AC3E}">
        <p14:creationId xmlns:p14="http://schemas.microsoft.com/office/powerpoint/2010/main" val="3039176878"/>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492443"/>
          </a:xfrm>
        </p:spPr>
        <p:txBody>
          <a:bodyPr/>
          <a:lstStyle>
            <a:lvl1pPr algn="l">
              <a:defRPr sz="3200">
                <a:gradFill>
                  <a:gsLst>
                    <a:gs pos="1250">
                      <a:schemeClr val="tx1"/>
                    </a:gs>
                    <a:gs pos="100000">
                      <a:schemeClr val="tx1"/>
                    </a:gs>
                  </a:gsLst>
                  <a:lin ang="5400000" scaled="0"/>
                </a:gradFill>
              </a:defRPr>
            </a:lvl1pPr>
          </a:lstStyle>
          <a:p>
            <a:r>
              <a:rPr lang="en-US"/>
              <a:t>Click to edit Master title style</a:t>
            </a:r>
          </a:p>
        </p:txBody>
      </p:sp>
      <p:sp>
        <p:nvSpPr>
          <p:cNvPr id="4" name="Text Placeholder 3">
            <a:extLst>
              <a:ext uri="{FF2B5EF4-FFF2-40B4-BE49-F238E27FC236}">
                <a16:creationId xmlns:a16="http://schemas.microsoft.com/office/drawing/2014/main" id="{9E991D1E-EC9D-4FEC-B3BC-3B5D8E709C09}"/>
              </a:ext>
            </a:extLst>
          </p:cNvPr>
          <p:cNvSpPr>
            <a:spLocks noGrp="1"/>
          </p:cNvSpPr>
          <p:nvPr>
            <p:ph type="body" sz="quarter" idx="10"/>
          </p:nvPr>
        </p:nvSpPr>
        <p:spPr>
          <a:xfrm>
            <a:off x="587374" y="1116013"/>
            <a:ext cx="11018519" cy="1680460"/>
          </a:xfrm>
        </p:spPr>
        <p:txBody>
          <a:bodyPr/>
          <a:lstStyle>
            <a:lvl1pPr>
              <a:defRPr>
                <a:solidFill>
                  <a:schemeClr val="accent2"/>
                </a:solidFill>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37554342"/>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422C2B03-43CA-4BF4-BC32-6E07148FA02C}"/>
              </a:ext>
            </a:extLst>
          </p:cNvPr>
          <p:cNvSpPr>
            <a:spLocks noGrp="1"/>
          </p:cNvSpPr>
          <p:nvPr>
            <p:ph type="body" sz="quarter" idx="12"/>
          </p:nvPr>
        </p:nvSpPr>
        <p:spPr>
          <a:xfrm>
            <a:off x="584200"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11">
            <a:extLst>
              <a:ext uri="{FF2B5EF4-FFF2-40B4-BE49-F238E27FC236}">
                <a16:creationId xmlns:a16="http://schemas.microsoft.com/office/drawing/2014/main" id="{E709800F-452D-44A9-8F7F-451378BB6A6E}"/>
              </a:ext>
            </a:extLst>
          </p:cNvPr>
          <p:cNvSpPr>
            <a:spLocks noGrp="1"/>
          </p:cNvSpPr>
          <p:nvPr>
            <p:ph type="body" sz="quarter" idx="13"/>
          </p:nvPr>
        </p:nvSpPr>
        <p:spPr>
          <a:xfrm>
            <a:off x="4451381"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11">
            <a:extLst>
              <a:ext uri="{FF2B5EF4-FFF2-40B4-BE49-F238E27FC236}">
                <a16:creationId xmlns:a16="http://schemas.microsoft.com/office/drawing/2014/main" id="{D042B71B-5A92-420B-875F-26A43F5DC128}"/>
              </a:ext>
            </a:extLst>
          </p:cNvPr>
          <p:cNvSpPr>
            <a:spLocks noGrp="1"/>
          </p:cNvSpPr>
          <p:nvPr>
            <p:ph type="body" sz="quarter" idx="14"/>
          </p:nvPr>
        </p:nvSpPr>
        <p:spPr>
          <a:xfrm>
            <a:off x="8318562"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a:extLst>
              <a:ext uri="{FF2B5EF4-FFF2-40B4-BE49-F238E27FC236}">
                <a16:creationId xmlns:a16="http://schemas.microsoft.com/office/drawing/2014/main" id="{A1836BB9-5CD8-4C82-B170-72C69426F0D3}"/>
              </a:ext>
            </a:extLst>
          </p:cNvPr>
          <p:cNvSpPr>
            <a:spLocks noGrp="1"/>
          </p:cNvSpPr>
          <p:nvPr>
            <p:ph type="title"/>
          </p:nvPr>
        </p:nvSpPr>
        <p:spPr>
          <a:xfrm>
            <a:off x="588263" y="457200"/>
            <a:ext cx="11018520" cy="430887"/>
          </a:xfrm>
        </p:spPr>
        <p:txBody>
          <a:bodyPr/>
          <a:lstStyle>
            <a:lvl1pPr algn="ctr">
              <a:defRPr sz="2800">
                <a:gradFill>
                  <a:gsLst>
                    <a:gs pos="1250">
                      <a:schemeClr val="tx1"/>
                    </a:gs>
                    <a:gs pos="100000">
                      <a:schemeClr val="tx1"/>
                    </a:gs>
                  </a:gsLst>
                  <a:lin ang="5400000" scaled="0"/>
                </a:gradFill>
              </a:defRPr>
            </a:lvl1pPr>
          </a:lstStyle>
          <a:p>
            <a:r>
              <a:rPr lang="en-US"/>
              <a:t>Click to edit Master title style</a:t>
            </a:r>
          </a:p>
        </p:txBody>
      </p:sp>
      <p:sp>
        <p:nvSpPr>
          <p:cNvPr id="9" name="Text Placeholder 6">
            <a:extLst>
              <a:ext uri="{FF2B5EF4-FFF2-40B4-BE49-F238E27FC236}">
                <a16:creationId xmlns:a16="http://schemas.microsoft.com/office/drawing/2014/main" id="{A3CE8927-E3C1-420C-AB86-B08B02BA791B}"/>
              </a:ext>
            </a:extLst>
          </p:cNvPr>
          <p:cNvSpPr>
            <a:spLocks noGrp="1"/>
          </p:cNvSpPr>
          <p:nvPr>
            <p:ph type="body" sz="quarter" idx="11"/>
          </p:nvPr>
        </p:nvSpPr>
        <p:spPr>
          <a:xfrm>
            <a:off x="581595" y="1399095"/>
            <a:ext cx="11025188" cy="369332"/>
          </a:xfrm>
        </p:spPr>
        <p:txBody>
          <a:bodyPr/>
          <a:lstStyle>
            <a:lvl1pPr marL="0" indent="0" algn="ctr">
              <a:buNone/>
              <a:defRPr sz="2400">
                <a:solidFill>
                  <a:schemeClr val="accent2"/>
                </a:solidFill>
                <a:latin typeface="+mn-lt"/>
              </a:defRPr>
            </a:lvl1pPr>
          </a:lstStyle>
          <a:p>
            <a:pPr lvl="0"/>
            <a:r>
              <a:rPr lang="en-US"/>
              <a:t>Edit Master text styles</a:t>
            </a:r>
          </a:p>
        </p:txBody>
      </p:sp>
    </p:spTree>
    <p:extLst>
      <p:ext uri="{BB962C8B-B14F-4D97-AF65-F5344CB8AC3E}">
        <p14:creationId xmlns:p14="http://schemas.microsoft.com/office/powerpoint/2010/main" val="1054011871"/>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itle and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3" y="457200"/>
            <a:ext cx="11018520" cy="492443"/>
          </a:xfrm>
        </p:spPr>
        <p:txBody>
          <a:bodyPr/>
          <a:lstStyle>
            <a:lvl1pPr algn="ctr">
              <a:defRPr sz="3200">
                <a:gradFill>
                  <a:gsLst>
                    <a:gs pos="1250">
                      <a:schemeClr val="tx1"/>
                    </a:gs>
                    <a:gs pos="100000">
                      <a:schemeClr val="tx1"/>
                    </a:gs>
                  </a:gsLst>
                  <a:lin ang="5400000" scaled="0"/>
                </a:gradFill>
              </a:defRPr>
            </a:lvl1pPr>
          </a:lstStyle>
          <a:p>
            <a:r>
              <a:rPr lang="en-US"/>
              <a:t>Click to edit Master title style</a:t>
            </a:r>
          </a:p>
        </p:txBody>
      </p:sp>
      <p:sp>
        <p:nvSpPr>
          <p:cNvPr id="3" name="Text Placeholder 6">
            <a:extLst>
              <a:ext uri="{FF2B5EF4-FFF2-40B4-BE49-F238E27FC236}">
                <a16:creationId xmlns:a16="http://schemas.microsoft.com/office/drawing/2014/main" id="{E6DB9915-D43B-476C-B8A1-449F7E279229}"/>
              </a:ext>
            </a:extLst>
          </p:cNvPr>
          <p:cNvSpPr>
            <a:spLocks noGrp="1"/>
          </p:cNvSpPr>
          <p:nvPr>
            <p:ph type="body" sz="quarter" idx="11"/>
          </p:nvPr>
        </p:nvSpPr>
        <p:spPr>
          <a:xfrm>
            <a:off x="583406" y="1011198"/>
            <a:ext cx="11025188" cy="369332"/>
          </a:xfrm>
        </p:spPr>
        <p:txBody>
          <a:bodyPr/>
          <a:lstStyle>
            <a:lvl1pPr marL="0" indent="0" algn="ctr">
              <a:buNone/>
              <a:defRPr lang="en-US" sz="2400" kern="1200" spc="0" baseline="0" dirty="0">
                <a:solidFill>
                  <a:schemeClr val="accent1">
                    <a:lumMod val="60000"/>
                    <a:lumOff val="40000"/>
                  </a:schemeClr>
                </a:solidFill>
                <a:latin typeface="+mn-lt"/>
                <a:ea typeface="+mn-ea"/>
                <a:cs typeface="Segoe UI" panose="020B0502040204020203" pitchFamily="34" charset="0"/>
              </a:defRPr>
            </a:lvl1pPr>
          </a:lstStyle>
          <a:p>
            <a:pPr lvl="0"/>
            <a:r>
              <a:rPr lang="en-US"/>
              <a:t>Edit Master text styles</a:t>
            </a:r>
          </a:p>
        </p:txBody>
      </p:sp>
    </p:spTree>
    <p:extLst>
      <p:ext uri="{BB962C8B-B14F-4D97-AF65-F5344CB8AC3E}">
        <p14:creationId xmlns:p14="http://schemas.microsoft.com/office/powerpoint/2010/main" val="3744994097"/>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itle &amp; body slide (with bullet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302551"/>
            <a:ext cx="11336039" cy="758022"/>
          </a:xfrm>
          <a:prstGeom prst="rect">
            <a:avLst/>
          </a:prstGeom>
        </p:spPr>
        <p:txBody>
          <a:bodyPr vert="horz" wrap="square" lIns="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991608"/>
            <a:ext cx="11339774" cy="271592"/>
          </a:xfrm>
        </p:spPr>
        <p:txBody>
          <a:bodyPr wrap="square" lIns="0" tIns="0" rIns="0" bIns="0">
            <a:spAutoFit/>
          </a:bodyPr>
          <a:lstStyle>
            <a:lvl1pPr marL="0" indent="0">
              <a:lnSpc>
                <a:spcPct val="90000"/>
              </a:lnSpc>
              <a:spcBef>
                <a:spcPts val="0"/>
              </a:spcBef>
              <a:spcAft>
                <a:spcPts val="1274"/>
              </a:spcAft>
              <a:buNone/>
              <a:defRPr sz="1961"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a:t>
            </a:r>
          </a:p>
        </p:txBody>
      </p:sp>
    </p:spTree>
    <p:extLst>
      <p:ext uri="{BB962C8B-B14F-4D97-AF65-F5344CB8AC3E}">
        <p14:creationId xmlns:p14="http://schemas.microsoft.com/office/powerpoint/2010/main" val="2539167965"/>
      </p:ext>
    </p:extLst>
  </p:cSld>
  <p:clrMapOvr>
    <a:masterClrMapping/>
  </p:clrMapOvr>
  <p:transition>
    <p:fade/>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1_Title and subtitl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90CEAA6-8F0F-4C04-8302-35B77B5EC065}"/>
              </a:ext>
            </a:extLst>
          </p:cNvPr>
          <p:cNvSpPr>
            <a:spLocks noGrp="1"/>
          </p:cNvSpPr>
          <p:nvPr>
            <p:ph type="body" sz="quarter" idx="12"/>
          </p:nvPr>
        </p:nvSpPr>
        <p:spPr>
          <a:xfrm>
            <a:off x="583406" y="2496065"/>
            <a:ext cx="5512594" cy="1538883"/>
          </a:xfrm>
        </p:spPr>
        <p:txBody>
          <a:bodyPr/>
          <a:lstStyle>
            <a:lvl1pPr>
              <a:defRPr sz="2000">
                <a:solidFill>
                  <a:schemeClr val="accent2"/>
                </a:solidFill>
              </a:defRPr>
            </a:lvl1pPr>
            <a:lvl2pPr>
              <a:spcBef>
                <a:spcPts val="600"/>
              </a:spcBef>
              <a:defRPr sz="1400"/>
            </a:lvl2pPr>
            <a:lvl3pPr>
              <a:spcBef>
                <a:spcPts val="600"/>
              </a:spcBef>
              <a:defRPr sz="1200"/>
            </a:lvl3pPr>
            <a:lvl4pPr>
              <a:defRPr sz="1100"/>
            </a:lvl4pPr>
            <a:lvl5pPr marL="285750" indent="-166688">
              <a:buClr>
                <a:schemeClr val="accent2"/>
              </a:buClr>
              <a:buFont typeface="Arial" panose="020B0604020202020204" pitchFamily="34" charset="0"/>
              <a:buChar cha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5C43E074-CEFD-4548-8A6D-7AC3ECA84EC6}"/>
              </a:ext>
            </a:extLst>
          </p:cNvPr>
          <p:cNvSpPr>
            <a:spLocks noGrp="1"/>
          </p:cNvSpPr>
          <p:nvPr>
            <p:ph type="title"/>
          </p:nvPr>
        </p:nvSpPr>
        <p:spPr/>
        <p:txBody>
          <a:bodyPr/>
          <a:lstStyle>
            <a:lvl1pPr algn="ctr">
              <a:defRPr/>
            </a:lvl1pPr>
          </a:lstStyle>
          <a:p>
            <a:r>
              <a:rPr lang="en-US"/>
              <a:t>Click to edit Master title style</a:t>
            </a:r>
          </a:p>
        </p:txBody>
      </p:sp>
      <p:sp>
        <p:nvSpPr>
          <p:cNvPr id="9" name="Text Placeholder 6">
            <a:extLst>
              <a:ext uri="{FF2B5EF4-FFF2-40B4-BE49-F238E27FC236}">
                <a16:creationId xmlns:a16="http://schemas.microsoft.com/office/drawing/2014/main" id="{FCEBB4CD-DCE2-479D-8069-308FA7F51E74}"/>
              </a:ext>
            </a:extLst>
          </p:cNvPr>
          <p:cNvSpPr>
            <a:spLocks noGrp="1"/>
          </p:cNvSpPr>
          <p:nvPr>
            <p:ph type="body" sz="quarter" idx="11"/>
          </p:nvPr>
        </p:nvSpPr>
        <p:spPr>
          <a:xfrm>
            <a:off x="583406" y="1011198"/>
            <a:ext cx="11025188" cy="369332"/>
          </a:xfrm>
        </p:spPr>
        <p:txBody>
          <a:bodyPr/>
          <a:lstStyle>
            <a:lvl1pPr marL="0" indent="0" algn="ctr">
              <a:buNone/>
              <a:defRPr lang="en-US" sz="2400" kern="1200" spc="0" baseline="0" dirty="0">
                <a:solidFill>
                  <a:schemeClr val="accent1">
                    <a:lumMod val="60000"/>
                    <a:lumOff val="40000"/>
                  </a:schemeClr>
                </a:solidFill>
                <a:latin typeface="+mn-lt"/>
                <a:ea typeface="+mn-ea"/>
                <a:cs typeface="Segoe UI" panose="020B0502040204020203" pitchFamily="34" charset="0"/>
              </a:defRPr>
            </a:lvl1pPr>
          </a:lstStyle>
          <a:p>
            <a:pPr lvl="0"/>
            <a:r>
              <a:rPr lang="en-US"/>
              <a:t>Edit Master text styles</a:t>
            </a:r>
          </a:p>
        </p:txBody>
      </p:sp>
    </p:spTree>
    <p:extLst>
      <p:ext uri="{BB962C8B-B14F-4D97-AF65-F5344CB8AC3E}">
        <p14:creationId xmlns:p14="http://schemas.microsoft.com/office/powerpoint/2010/main" val="1308486846"/>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3_Title and subtitle">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990CEAA6-8F0F-4C04-8302-35B77B5EC065}"/>
              </a:ext>
            </a:extLst>
          </p:cNvPr>
          <p:cNvSpPr>
            <a:spLocks noGrp="1"/>
          </p:cNvSpPr>
          <p:nvPr>
            <p:ph type="body" sz="quarter" idx="12"/>
          </p:nvPr>
        </p:nvSpPr>
        <p:spPr>
          <a:xfrm>
            <a:off x="1111423" y="2895600"/>
            <a:ext cx="3017520" cy="1908215"/>
          </a:xfrm>
        </p:spPr>
        <p:txBody>
          <a:bodyPr/>
          <a:lstStyle>
            <a:lvl1pPr>
              <a:defRPr sz="2400">
                <a:solidFill>
                  <a:schemeClr val="accent2"/>
                </a:solidFill>
              </a:defRPr>
            </a:lvl1pPr>
            <a:lvl2pPr>
              <a:spcBef>
                <a:spcPts val="600"/>
              </a:spcBef>
              <a:defRPr sz="1600"/>
            </a:lvl2pPr>
            <a:lvl3pPr>
              <a:spcBef>
                <a:spcPts val="600"/>
              </a:spcBef>
              <a:defRPr sz="1400"/>
            </a:lvl3pPr>
            <a:lvl5pPr marL="285750" indent="-166688">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6" name="Text Placeholder 11">
            <a:extLst>
              <a:ext uri="{FF2B5EF4-FFF2-40B4-BE49-F238E27FC236}">
                <a16:creationId xmlns:a16="http://schemas.microsoft.com/office/drawing/2014/main" id="{CFB6410D-867A-4626-A44F-DD2F3BD59D60}"/>
              </a:ext>
            </a:extLst>
          </p:cNvPr>
          <p:cNvSpPr>
            <a:spLocks noGrp="1"/>
          </p:cNvSpPr>
          <p:nvPr>
            <p:ph type="body" sz="quarter" idx="13"/>
          </p:nvPr>
        </p:nvSpPr>
        <p:spPr>
          <a:xfrm>
            <a:off x="4819012" y="2895600"/>
            <a:ext cx="3017520" cy="1908215"/>
          </a:xfrm>
        </p:spPr>
        <p:txBody>
          <a:bodyPr/>
          <a:lstStyle>
            <a:lvl1pPr>
              <a:defRPr sz="2400">
                <a:solidFill>
                  <a:schemeClr val="accent2"/>
                </a:solidFill>
              </a:defRPr>
            </a:lvl1pPr>
            <a:lvl2pPr>
              <a:spcBef>
                <a:spcPts val="600"/>
              </a:spcBef>
              <a:defRPr sz="1600"/>
            </a:lvl2pPr>
            <a:lvl3pPr>
              <a:spcBef>
                <a:spcPts val="600"/>
              </a:spcBef>
              <a:defRPr sz="1400"/>
            </a:lvl3pPr>
            <a:lvl5pPr marL="285750" indent="-166688">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7" name="Text Placeholder 11">
            <a:extLst>
              <a:ext uri="{FF2B5EF4-FFF2-40B4-BE49-F238E27FC236}">
                <a16:creationId xmlns:a16="http://schemas.microsoft.com/office/drawing/2014/main" id="{8813D5C7-268F-4DD1-99C1-E4F4C9BBB888}"/>
              </a:ext>
            </a:extLst>
          </p:cNvPr>
          <p:cNvSpPr>
            <a:spLocks noGrp="1"/>
          </p:cNvSpPr>
          <p:nvPr>
            <p:ph type="body" sz="quarter" idx="14"/>
          </p:nvPr>
        </p:nvSpPr>
        <p:spPr>
          <a:xfrm>
            <a:off x="8526600" y="2895600"/>
            <a:ext cx="3017520" cy="1908215"/>
          </a:xfrm>
        </p:spPr>
        <p:txBody>
          <a:bodyPr/>
          <a:lstStyle>
            <a:lvl1pPr>
              <a:defRPr sz="2400">
                <a:solidFill>
                  <a:schemeClr val="accent2"/>
                </a:solidFill>
              </a:defRPr>
            </a:lvl1pPr>
            <a:lvl2pPr>
              <a:spcBef>
                <a:spcPts val="600"/>
              </a:spcBef>
              <a:defRPr sz="1600"/>
            </a:lvl2pPr>
            <a:lvl3pPr>
              <a:spcBef>
                <a:spcPts val="600"/>
              </a:spcBef>
              <a:defRPr sz="1400"/>
            </a:lvl3pPr>
            <a:lvl5pPr marL="285750" indent="-166688">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Title 2">
            <a:extLst>
              <a:ext uri="{FF2B5EF4-FFF2-40B4-BE49-F238E27FC236}">
                <a16:creationId xmlns:a16="http://schemas.microsoft.com/office/drawing/2014/main" id="{B66E13DF-83A9-4462-A8E2-E76CF322D520}"/>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087929753"/>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3_Three column photo">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A184DE-3669-45F4-ADE1-876E1808E989}"/>
              </a:ext>
            </a:extLst>
          </p:cNvPr>
          <p:cNvSpPr>
            <a:spLocks noGrp="1"/>
          </p:cNvSpPr>
          <p:nvPr>
            <p:ph type="title"/>
          </p:nvPr>
        </p:nvSpPr>
        <p:spPr/>
        <p:txBody>
          <a:bodyPr/>
          <a:lstStyle>
            <a:lvl1pPr algn="ctr">
              <a:defRPr/>
            </a:lvl1pPr>
          </a:lstStyle>
          <a:p>
            <a:r>
              <a:rPr lang="en-US"/>
              <a:t>Click to edit Master title style</a:t>
            </a:r>
          </a:p>
        </p:txBody>
      </p:sp>
      <p:grpSp>
        <p:nvGrpSpPr>
          <p:cNvPr id="12" name="Group 11">
            <a:extLst>
              <a:ext uri="{FF2B5EF4-FFF2-40B4-BE49-F238E27FC236}">
                <a16:creationId xmlns:a16="http://schemas.microsoft.com/office/drawing/2014/main" id="{BD514A6F-329C-4332-A8F8-B4D4E7BE3A41}"/>
              </a:ext>
            </a:extLst>
          </p:cNvPr>
          <p:cNvGrpSpPr/>
          <p:nvPr userDrawn="1"/>
        </p:nvGrpSpPr>
        <p:grpSpPr>
          <a:xfrm>
            <a:off x="-134613" y="395644"/>
            <a:ext cx="11884375" cy="1247884"/>
            <a:chOff x="-134613" y="395644"/>
            <a:chExt cx="11884375" cy="1247884"/>
          </a:xfrm>
        </p:grpSpPr>
        <p:sp>
          <p:nvSpPr>
            <p:cNvPr id="19" name="Rectangle 18">
              <a:extLst>
                <a:ext uri="{FF2B5EF4-FFF2-40B4-BE49-F238E27FC236}">
                  <a16:creationId xmlns:a16="http://schemas.microsoft.com/office/drawing/2014/main" id="{09DBA5A6-A76E-42CF-9B9E-6E444992D386}"/>
                </a:ext>
              </a:extLst>
            </p:cNvPr>
            <p:cNvSpPr/>
            <p:nvPr/>
          </p:nvSpPr>
          <p:spPr bwMode="auto">
            <a:xfrm flipV="1">
              <a:off x="-134613" y="996044"/>
              <a:ext cx="10789920" cy="9144"/>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sp>
          <p:nvSpPr>
            <p:cNvPr id="20" name="Oval 19">
              <a:extLst>
                <a:ext uri="{FF2B5EF4-FFF2-40B4-BE49-F238E27FC236}">
                  <a16:creationId xmlns:a16="http://schemas.microsoft.com/office/drawing/2014/main" id="{F5D9A33A-CB7A-42F7-A9D9-363D43DB09E2}"/>
                </a:ext>
              </a:extLst>
            </p:cNvPr>
            <p:cNvSpPr/>
            <p:nvPr/>
          </p:nvSpPr>
          <p:spPr bwMode="auto">
            <a:xfrm>
              <a:off x="10501878" y="395644"/>
              <a:ext cx="1247884" cy="1247884"/>
            </a:xfrm>
            <a:prstGeom prst="ellipse">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grpSp>
    </p:spTree>
    <p:extLst>
      <p:ext uri="{BB962C8B-B14F-4D97-AF65-F5344CB8AC3E}">
        <p14:creationId xmlns:p14="http://schemas.microsoft.com/office/powerpoint/2010/main" val="1798157186"/>
      </p:ext>
    </p:extLst>
  </p:cSld>
  <p:clrMapOvr>
    <a:masterClrMapping/>
  </p:clrMapOvr>
  <p:transition>
    <p:fade/>
  </p:transition>
  <p:hf sldNum="0" hdr="0" dt="0"/>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5_Three column photo">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1472912" y="3426023"/>
            <a:ext cx="4114800" cy="307777"/>
          </a:xfrm>
        </p:spPr>
        <p:txBody>
          <a:bodyPr lIns="0" tIns="0" rIns="0" bIns="0" anchor="t"/>
          <a:lstStyle>
            <a:lvl1pPr marL="0" indent="0">
              <a:lnSpc>
                <a:spcPct val="100000"/>
              </a:lnSpc>
              <a:spcBef>
                <a:spcPts val="0"/>
              </a:spcBef>
              <a:spcAft>
                <a:spcPts val="0"/>
              </a:spcAft>
              <a:buNone/>
              <a:defRPr sz="2000" b="1">
                <a:solidFill>
                  <a:schemeClr val="accent1">
                    <a:lumMod val="60000"/>
                    <a:lumOff val="40000"/>
                  </a:schemeClr>
                </a:solidFill>
                <a:latin typeface="+mn-lt"/>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9" name="Text Placeholder 4"/>
          <p:cNvSpPr>
            <a:spLocks noGrp="1"/>
          </p:cNvSpPr>
          <p:nvPr>
            <p:ph type="body" sz="quarter" idx="12" hasCustomPrompt="1"/>
          </p:nvPr>
        </p:nvSpPr>
        <p:spPr>
          <a:xfrm>
            <a:off x="6365802" y="3426023"/>
            <a:ext cx="4114800" cy="307777"/>
          </a:xfrm>
        </p:spPr>
        <p:txBody>
          <a:bodyPr lIns="0" tIns="0" rIns="0" bIns="0" anchor="t"/>
          <a:lstStyle>
            <a:lvl1pPr marL="0" indent="0">
              <a:lnSpc>
                <a:spcPct val="100000"/>
              </a:lnSpc>
              <a:spcBef>
                <a:spcPts val="0"/>
              </a:spcBef>
              <a:spcAft>
                <a:spcPts val="0"/>
              </a:spcAft>
              <a:buNone/>
              <a:defRPr lang="en-US" sz="2000" b="1" kern="1200" spc="0" baseline="0" dirty="0" smtClean="0">
                <a:solidFill>
                  <a:schemeClr val="accent1">
                    <a:lumMod val="60000"/>
                    <a:lumOff val="40000"/>
                  </a:schemeClr>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4" name="Title 3">
            <a:extLst>
              <a:ext uri="{FF2B5EF4-FFF2-40B4-BE49-F238E27FC236}">
                <a16:creationId xmlns:a16="http://schemas.microsoft.com/office/drawing/2014/main" id="{D1A184DE-3669-45F4-ADE1-876E1808E989}"/>
              </a:ext>
            </a:extLst>
          </p:cNvPr>
          <p:cNvSpPr>
            <a:spLocks noGrp="1"/>
          </p:cNvSpPr>
          <p:nvPr>
            <p:ph type="title"/>
          </p:nvPr>
        </p:nvSpPr>
        <p:spPr/>
        <p:txBody>
          <a:bodyPr/>
          <a:lstStyle>
            <a:lvl1pPr algn="ctr">
              <a:defRPr/>
            </a:lvl1pPr>
          </a:lstStyle>
          <a:p>
            <a:r>
              <a:rPr lang="en-US"/>
              <a:t>Click to edit Master title style</a:t>
            </a:r>
          </a:p>
        </p:txBody>
      </p:sp>
      <p:cxnSp>
        <p:nvCxnSpPr>
          <p:cNvPr id="6" name="Straight Connector 5">
            <a:extLst>
              <a:ext uri="{FF2B5EF4-FFF2-40B4-BE49-F238E27FC236}">
                <a16:creationId xmlns:a16="http://schemas.microsoft.com/office/drawing/2014/main" id="{FA389031-2CE9-4A70-A430-C8F96213FADC}"/>
              </a:ext>
            </a:extLst>
          </p:cNvPr>
          <p:cNvCxnSpPr>
            <a:cxnSpLocks/>
          </p:cNvCxnSpPr>
          <p:nvPr userDrawn="1"/>
        </p:nvCxnSpPr>
        <p:spPr>
          <a:xfrm>
            <a:off x="6365143" y="4159440"/>
            <a:ext cx="4114800" cy="0"/>
          </a:xfrm>
          <a:prstGeom prst="line">
            <a:avLst/>
          </a:prstGeom>
          <a:ln w="6350">
            <a:solidFill>
              <a:schemeClr val="accent1">
                <a:alpha val="94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C35BDE99-1A49-4A19-A994-7E1476FD6679}"/>
              </a:ext>
            </a:extLst>
          </p:cNvPr>
          <p:cNvCxnSpPr>
            <a:cxnSpLocks/>
          </p:cNvCxnSpPr>
          <p:nvPr userDrawn="1"/>
        </p:nvCxnSpPr>
        <p:spPr>
          <a:xfrm>
            <a:off x="1472835" y="4159440"/>
            <a:ext cx="4114800" cy="0"/>
          </a:xfrm>
          <a:prstGeom prst="line">
            <a:avLst/>
          </a:prstGeom>
          <a:ln w="6350">
            <a:solidFill>
              <a:schemeClr val="accent1">
                <a:alpha val="94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DC10F773-A52F-470B-9931-8DE9F5B4B3DD}"/>
              </a:ext>
            </a:extLst>
          </p:cNvPr>
          <p:cNvSpPr>
            <a:spLocks noGrp="1"/>
          </p:cNvSpPr>
          <p:nvPr>
            <p:ph type="body" sz="quarter" idx="15" hasCustomPrompt="1"/>
          </p:nvPr>
        </p:nvSpPr>
        <p:spPr>
          <a:xfrm>
            <a:off x="1472912" y="4263504"/>
            <a:ext cx="41148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1" name="Text Placeholder 4">
            <a:extLst>
              <a:ext uri="{FF2B5EF4-FFF2-40B4-BE49-F238E27FC236}">
                <a16:creationId xmlns:a16="http://schemas.microsoft.com/office/drawing/2014/main" id="{A2A167BB-43F6-4CB1-B683-BF162C41D73F}"/>
              </a:ext>
            </a:extLst>
          </p:cNvPr>
          <p:cNvSpPr>
            <a:spLocks noGrp="1"/>
          </p:cNvSpPr>
          <p:nvPr>
            <p:ph type="body" sz="quarter" idx="16" hasCustomPrompt="1"/>
          </p:nvPr>
        </p:nvSpPr>
        <p:spPr>
          <a:xfrm>
            <a:off x="6360381" y="4263504"/>
            <a:ext cx="41148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grpSp>
        <p:nvGrpSpPr>
          <p:cNvPr id="12" name="Group 11">
            <a:extLst>
              <a:ext uri="{FF2B5EF4-FFF2-40B4-BE49-F238E27FC236}">
                <a16:creationId xmlns:a16="http://schemas.microsoft.com/office/drawing/2014/main" id="{BD514A6F-329C-4332-A8F8-B4D4E7BE3A41}"/>
              </a:ext>
            </a:extLst>
          </p:cNvPr>
          <p:cNvGrpSpPr/>
          <p:nvPr userDrawn="1"/>
        </p:nvGrpSpPr>
        <p:grpSpPr>
          <a:xfrm>
            <a:off x="-134613" y="395644"/>
            <a:ext cx="11884375" cy="1247884"/>
            <a:chOff x="-134613" y="395644"/>
            <a:chExt cx="11884375" cy="1247884"/>
          </a:xfrm>
        </p:grpSpPr>
        <p:sp>
          <p:nvSpPr>
            <p:cNvPr id="19" name="Rectangle 18">
              <a:extLst>
                <a:ext uri="{FF2B5EF4-FFF2-40B4-BE49-F238E27FC236}">
                  <a16:creationId xmlns:a16="http://schemas.microsoft.com/office/drawing/2014/main" id="{09DBA5A6-A76E-42CF-9B9E-6E444992D386}"/>
                </a:ext>
              </a:extLst>
            </p:cNvPr>
            <p:cNvSpPr/>
            <p:nvPr/>
          </p:nvSpPr>
          <p:spPr bwMode="auto">
            <a:xfrm flipV="1">
              <a:off x="-134613" y="996044"/>
              <a:ext cx="10789920" cy="9144"/>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sp>
          <p:nvSpPr>
            <p:cNvPr id="20" name="Oval 19">
              <a:extLst>
                <a:ext uri="{FF2B5EF4-FFF2-40B4-BE49-F238E27FC236}">
                  <a16:creationId xmlns:a16="http://schemas.microsoft.com/office/drawing/2014/main" id="{F5D9A33A-CB7A-42F7-A9D9-363D43DB09E2}"/>
                </a:ext>
              </a:extLst>
            </p:cNvPr>
            <p:cNvSpPr/>
            <p:nvPr/>
          </p:nvSpPr>
          <p:spPr bwMode="auto">
            <a:xfrm>
              <a:off x="10501878" y="395644"/>
              <a:ext cx="1247884" cy="1247884"/>
            </a:xfrm>
            <a:prstGeom prst="ellipse">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algn="ctr" defTabSz="932472" fontAlgn="base">
                <a:spcBef>
                  <a:spcPct val="0"/>
                </a:spcBef>
                <a:spcAft>
                  <a:spcPct val="0"/>
                </a:spcAft>
              </a:pPr>
              <a:endParaRPr lang="en-US" sz="2000" err="1">
                <a:solidFill>
                  <a:schemeClr val="accent1">
                    <a:lumMod val="60000"/>
                    <a:lumOff val="40000"/>
                  </a:schemeClr>
                </a:solidFill>
                <a:cs typeface="Segoe UI" pitchFamily="34" charset="0"/>
              </a:endParaRPr>
            </a:p>
          </p:txBody>
        </p:sp>
      </p:grpSp>
    </p:spTree>
    <p:extLst>
      <p:ext uri="{BB962C8B-B14F-4D97-AF65-F5344CB8AC3E}">
        <p14:creationId xmlns:p14="http://schemas.microsoft.com/office/powerpoint/2010/main" val="2485573956"/>
      </p:ext>
    </p:extLst>
  </p:cSld>
  <p:clrMapOvr>
    <a:masterClrMapping/>
  </p:clrMapOvr>
  <p:transition>
    <p:fade/>
  </p:transition>
  <p:hf sldNum="0" hdr="0" dt="0"/>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userDrawn="1">
  <p:cSld name="8_Three column photo">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636665" y="4649144"/>
            <a:ext cx="3200400" cy="307777"/>
          </a:xfrm>
        </p:spPr>
        <p:txBody>
          <a:bodyPr lIns="0" tIns="0" rIns="0" bIns="0" anchor="t"/>
          <a:lstStyle>
            <a:lvl1pPr marL="0" indent="0">
              <a:lnSpc>
                <a:spcPct val="100000"/>
              </a:lnSpc>
              <a:spcBef>
                <a:spcPts val="0"/>
              </a:spcBef>
              <a:spcAft>
                <a:spcPts val="0"/>
              </a:spcAft>
              <a:buNone/>
              <a:defRPr sz="2000" b="0">
                <a:solidFill>
                  <a:schemeClr val="accent2"/>
                </a:solidFill>
                <a:latin typeface="+mn-lt"/>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9" name="Text Placeholder 4"/>
          <p:cNvSpPr>
            <a:spLocks noGrp="1"/>
          </p:cNvSpPr>
          <p:nvPr>
            <p:ph type="body" sz="quarter" idx="12" hasCustomPrompt="1"/>
          </p:nvPr>
        </p:nvSpPr>
        <p:spPr>
          <a:xfrm>
            <a:off x="4490109" y="4649144"/>
            <a:ext cx="3200400" cy="307777"/>
          </a:xfrm>
        </p:spPr>
        <p:txBody>
          <a:bodyPr lIns="0" tIns="0" rIns="0" bIns="0" anchor="t"/>
          <a:lstStyle>
            <a:lvl1pPr marL="0" indent="0">
              <a:lnSpc>
                <a:spcPct val="100000"/>
              </a:lnSpc>
              <a:spcBef>
                <a:spcPts val="0"/>
              </a:spcBef>
              <a:spcAft>
                <a:spcPts val="0"/>
              </a:spcAft>
              <a:buNone/>
              <a:defRPr lang="en-US" sz="2000" b="0" kern="1200" spc="0" baseline="0" dirty="0" smtClean="0">
                <a:solidFill>
                  <a:schemeClr val="accent2"/>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10" name="Text Placeholder 4"/>
          <p:cNvSpPr>
            <a:spLocks noGrp="1"/>
          </p:cNvSpPr>
          <p:nvPr>
            <p:ph type="body" sz="quarter" idx="13" hasCustomPrompt="1"/>
          </p:nvPr>
        </p:nvSpPr>
        <p:spPr>
          <a:xfrm>
            <a:off x="8337204" y="4649144"/>
            <a:ext cx="3200400" cy="307777"/>
          </a:xfrm>
        </p:spPr>
        <p:txBody>
          <a:bodyPr lIns="0" tIns="0" rIns="0" bIns="0" anchor="t"/>
          <a:lstStyle>
            <a:lvl1pPr marL="0" indent="0">
              <a:lnSpc>
                <a:spcPct val="100000"/>
              </a:lnSpc>
              <a:spcBef>
                <a:spcPts val="0"/>
              </a:spcBef>
              <a:spcAft>
                <a:spcPts val="0"/>
              </a:spcAft>
              <a:buNone/>
              <a:defRPr lang="en-US" sz="2000" b="0" kern="1200" spc="0" baseline="0" dirty="0">
                <a:solidFill>
                  <a:schemeClr val="accent2"/>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18" name="Text Placeholder 4">
            <a:extLst>
              <a:ext uri="{FF2B5EF4-FFF2-40B4-BE49-F238E27FC236}">
                <a16:creationId xmlns:a16="http://schemas.microsoft.com/office/drawing/2014/main" id="{DC10F773-A52F-470B-9931-8DE9F5B4B3DD}"/>
              </a:ext>
            </a:extLst>
          </p:cNvPr>
          <p:cNvSpPr>
            <a:spLocks noGrp="1"/>
          </p:cNvSpPr>
          <p:nvPr>
            <p:ph type="body" sz="quarter" idx="15" hasCustomPrompt="1"/>
          </p:nvPr>
        </p:nvSpPr>
        <p:spPr>
          <a:xfrm>
            <a:off x="636665" y="5292613"/>
            <a:ext cx="32004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1" name="Text Placeholder 4">
            <a:extLst>
              <a:ext uri="{FF2B5EF4-FFF2-40B4-BE49-F238E27FC236}">
                <a16:creationId xmlns:a16="http://schemas.microsoft.com/office/drawing/2014/main" id="{A2A167BB-43F6-4CB1-B683-BF162C41D73F}"/>
              </a:ext>
            </a:extLst>
          </p:cNvPr>
          <p:cNvSpPr>
            <a:spLocks noGrp="1"/>
          </p:cNvSpPr>
          <p:nvPr>
            <p:ph type="body" sz="quarter" idx="16" hasCustomPrompt="1"/>
          </p:nvPr>
        </p:nvSpPr>
        <p:spPr>
          <a:xfrm>
            <a:off x="4484688" y="5292613"/>
            <a:ext cx="32004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2" name="Text Placeholder 4">
            <a:extLst>
              <a:ext uri="{FF2B5EF4-FFF2-40B4-BE49-F238E27FC236}">
                <a16:creationId xmlns:a16="http://schemas.microsoft.com/office/drawing/2014/main" id="{EDA8271B-710A-4BBA-A75C-BB8089933C4C}"/>
              </a:ext>
            </a:extLst>
          </p:cNvPr>
          <p:cNvSpPr>
            <a:spLocks noGrp="1"/>
          </p:cNvSpPr>
          <p:nvPr>
            <p:ph type="body" sz="quarter" idx="17" hasCustomPrompt="1"/>
          </p:nvPr>
        </p:nvSpPr>
        <p:spPr>
          <a:xfrm>
            <a:off x="8354935" y="5292613"/>
            <a:ext cx="3200400" cy="215444"/>
          </a:xfrm>
        </p:spPr>
        <p:txBody>
          <a:bodyPr lIns="0" tIns="0" rIns="0" bIns="0"/>
          <a:lstStyle>
            <a:lvl1pPr marL="0" indent="0">
              <a:lnSpc>
                <a:spcPct val="100000"/>
              </a:lnSpc>
              <a:spcBef>
                <a:spcPts val="0"/>
              </a:spcBef>
              <a:spcAft>
                <a:spcPts val="1200"/>
              </a:spcAft>
              <a:buNone/>
              <a:defRPr lang="en-US" sz="1400" kern="1200" spc="0" baseline="0" dirty="0">
                <a:solidFill>
                  <a:schemeClr val="tx1"/>
                </a:solidFill>
                <a:latin typeface="+mn-lt"/>
                <a:ea typeface="+mn-ea"/>
                <a:cs typeface="+mn-cs"/>
              </a:defRPr>
            </a:lvl1pPr>
            <a:lvl2pPr marL="0" marR="0" indent="0" algn="l" defTabSz="914192" rtl="0" eaLnBrk="1" fontAlgn="auto" latinLnBrk="0" hangingPunct="1">
              <a:lnSpc>
                <a:spcPct val="100000"/>
              </a:lnSpc>
              <a:spcBef>
                <a:spcPts val="0"/>
              </a:spcBef>
              <a:spcAft>
                <a:spcPts val="686"/>
              </a:spcAft>
              <a:buClrTx/>
              <a:buSzPct val="90000"/>
              <a:buFont typeface="Arial" panose="020B0604020202020204" pitchFamily="34" charset="0"/>
              <a:buNone/>
              <a:tabLst/>
              <a:defRPr sz="1400">
                <a:solidFill>
                  <a:schemeClr val="accent2"/>
                </a:solidFill>
              </a:defRPr>
            </a:lvl2pPr>
            <a:lvl3pPr marL="448107" indent="0">
              <a:buNone/>
              <a:defRPr/>
            </a:lvl3pPr>
            <a:lvl4pPr marL="672161" indent="0">
              <a:buNone/>
              <a:defRPr/>
            </a:lvl4pPr>
            <a:lvl5pPr marL="896214" indent="0">
              <a:buNone/>
              <a:defRPr/>
            </a:lvl5pPr>
          </a:lstStyle>
          <a:p>
            <a:pPr lvl="0"/>
            <a:r>
              <a:rPr lang="en-US"/>
              <a:t>Paragraph title Segoe</a:t>
            </a:r>
          </a:p>
        </p:txBody>
      </p:sp>
      <p:sp>
        <p:nvSpPr>
          <p:cNvPr id="2" name="Title 1">
            <a:extLst>
              <a:ext uri="{FF2B5EF4-FFF2-40B4-BE49-F238E27FC236}">
                <a16:creationId xmlns:a16="http://schemas.microsoft.com/office/drawing/2014/main" id="{2F98A358-C4D8-41FD-B044-0DF65139CDCF}"/>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2240230907"/>
      </p:ext>
    </p:extLst>
  </p:cSld>
  <p:clrMapOvr>
    <a:masterClrMapping/>
  </p:clrMapOvr>
  <p:transition>
    <p:fade/>
  </p:transition>
  <p:hf sldNum="0" hdr="0" dt="0"/>
  <p:extLst>
    <p:ext uri="{DCECCB84-F9BA-43D5-87BE-67443E8EF086}">
      <p15:sldGuideLst xmlns:p15="http://schemas.microsoft.com/office/powerpoint/2012/main">
        <p15:guide id="1" orient="horz" pos="2352">
          <p15:clr>
            <a:srgbClr val="FBAE40"/>
          </p15:clr>
        </p15:guide>
        <p15:guide id="2" orient="horz" pos="1896">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userDrawn="1">
  <p:cSld name="1_centere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FBB3962-48CD-46D8-9505-931111379C69}"/>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2357158048"/>
      </p:ext>
    </p:extLst>
  </p:cSld>
  <p:clrMapOvr>
    <a:masterClrMapping/>
  </p:clrMapOvr>
  <p:transition>
    <p:fade/>
  </p:transition>
  <p:hf sldNum="0" hdr="0" dt="0"/>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centered with sub">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5AD2F76-9A26-44BB-92FC-E2D3F11A63ED}"/>
              </a:ext>
            </a:extLst>
          </p:cNvPr>
          <p:cNvSpPr>
            <a:spLocks noGrp="1"/>
          </p:cNvSpPr>
          <p:nvPr>
            <p:ph type="body" sz="quarter" idx="10"/>
          </p:nvPr>
        </p:nvSpPr>
        <p:spPr>
          <a:xfrm>
            <a:off x="588263" y="1030052"/>
            <a:ext cx="11021125" cy="310863"/>
          </a:xfrm>
        </p:spPr>
        <p:txBody>
          <a:bodyPr/>
          <a:lstStyle>
            <a:lvl1pPr marL="0" indent="0" algn="ctr">
              <a:buNone/>
              <a:defRPr kumimoji="0" lang="en-US" sz="2000" b="0" i="0" u="none" strike="noStrike" kern="1200" cap="none" spc="0" normalizeH="0" baseline="0" dirty="0" smtClean="0">
                <a:ln>
                  <a:noFill/>
                </a:ln>
                <a:solidFill>
                  <a:srgbClr val="50E6FF"/>
                </a:solidFill>
                <a:effectLst/>
                <a:uLnTx/>
                <a:uFillTx/>
                <a:latin typeface="Segoe UI"/>
                <a:ea typeface="+mn-ea"/>
                <a:cs typeface="+mn-cs"/>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3" name="Title 2">
            <a:extLst>
              <a:ext uri="{FF2B5EF4-FFF2-40B4-BE49-F238E27FC236}">
                <a16:creationId xmlns:a16="http://schemas.microsoft.com/office/drawing/2014/main" id="{D989D4D6-6723-4AFB-B86D-1485DA52ABD4}"/>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1431148723"/>
      </p:ext>
    </p:extLst>
  </p:cSld>
  <p:clrMapOvr>
    <a:masterClrMapping/>
  </p:clrMapOvr>
  <p:transition>
    <p:fade/>
  </p:transition>
  <p:hf sldNum="0" hdr="0" dt="0"/>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7.xml><?xml version="1.0" encoding="utf-8"?>
<p:sldLayout xmlns:a="http://schemas.openxmlformats.org/drawingml/2006/main" xmlns:r="http://schemas.openxmlformats.org/officeDocument/2006/relationships" xmlns:p="http://schemas.openxmlformats.org/presentationml/2006/main" userDrawn="1">
  <p:cSld name="2_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43185"/>
          </a:xfrm>
        </p:spPr>
        <p:txBody>
          <a:bodyPr/>
          <a:lstStyle/>
          <a:p>
            <a:r>
              <a:rPr lang="en-US"/>
              <a:t>Click to edit Master title style</a:t>
            </a:r>
          </a:p>
        </p:txBody>
      </p:sp>
      <p:sp>
        <p:nvSpPr>
          <p:cNvPr id="4" name="Text Placeholder 3"/>
          <p:cNvSpPr>
            <a:spLocks noGrp="1"/>
          </p:cNvSpPr>
          <p:nvPr>
            <p:ph type="body" sz="quarter" idx="10"/>
          </p:nvPr>
        </p:nvSpPr>
        <p:spPr>
          <a:xfrm>
            <a:off x="588263" y="3918310"/>
            <a:ext cx="3404073" cy="2111347"/>
          </a:xfrm>
        </p:spPr>
        <p:txBody>
          <a:bodyPr wrap="square">
            <a:spAutoFit/>
          </a:bodyPr>
          <a:lstStyle>
            <a:lvl1pPr marL="0" indent="0" algn="l">
              <a:spcBef>
                <a:spcPts val="0"/>
              </a:spcBef>
              <a:spcAft>
                <a:spcPts val="600"/>
              </a:spcAft>
              <a:buClr>
                <a:schemeClr val="tx1"/>
              </a:buClr>
              <a:buFont typeface="Wingdings" panose="05000000000000000000" pitchFamily="2" charset="2"/>
              <a:buNone/>
              <a:defRPr sz="2000" b="0">
                <a:solidFill>
                  <a:schemeClr val="accent1"/>
                </a:solidFill>
                <a:latin typeface="+mj-lt"/>
                <a:cs typeface="Segoe UI" panose="020B0502040204020203" pitchFamily="34" charset="0"/>
              </a:defRPr>
            </a:lvl1pPr>
            <a:lvl2pPr marL="0" indent="0" algn="l">
              <a:spcBef>
                <a:spcPts val="600"/>
              </a:spcBef>
              <a:spcAft>
                <a:spcPts val="600"/>
              </a:spcAft>
              <a:buFont typeface="Wingdings" panose="05000000000000000000" pitchFamily="2" charset="2"/>
              <a:buNone/>
              <a:defRPr sz="1600" b="1"/>
            </a:lvl2pPr>
            <a:lvl3pPr marL="0" indent="0" algn="l">
              <a:spcAft>
                <a:spcPts val="600"/>
              </a:spcAft>
              <a:buFont typeface="Wingdings" panose="05000000000000000000" pitchFamily="2" charset="2"/>
              <a:buNone/>
              <a:tabLst/>
              <a:defRPr sz="1200" b="0"/>
            </a:lvl3pPr>
            <a:lvl4pPr marL="0" indent="0" algn="l">
              <a:spcAft>
                <a:spcPts val="0"/>
              </a:spcAft>
              <a:buFont typeface="Wingdings" panose="05000000000000000000" pitchFamily="2" charset="2"/>
              <a:buNone/>
              <a:defRPr sz="1050" b="0">
                <a:solidFill>
                  <a:schemeClr val="accent3"/>
                </a:solidFill>
              </a:defRPr>
            </a:lvl4pPr>
            <a:lvl5pPr marL="171450" indent="-171450" algn="l">
              <a:buFont typeface="Arial" panose="020B0604020202020204" pitchFamily="34" charset="0"/>
              <a:buChar char="•"/>
              <a:tabLst/>
              <a:defRPr sz="1100" b="0"/>
            </a:lvl5pPr>
            <a:lvl6pPr marL="0" indent="0">
              <a:spcBef>
                <a:spcPts val="1200"/>
              </a:spcBef>
              <a:buFontTx/>
              <a:buNone/>
              <a:defRPr sz="1100" b="1"/>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p:txBody>
      </p:sp>
      <p:sp>
        <p:nvSpPr>
          <p:cNvPr id="9" name="Text Placeholder 3">
            <a:extLst>
              <a:ext uri="{FF2B5EF4-FFF2-40B4-BE49-F238E27FC236}">
                <a16:creationId xmlns:a16="http://schemas.microsoft.com/office/drawing/2014/main" id="{83A62D90-AA40-4029-8545-32ED1317327A}"/>
              </a:ext>
            </a:extLst>
          </p:cNvPr>
          <p:cNvSpPr>
            <a:spLocks noGrp="1"/>
          </p:cNvSpPr>
          <p:nvPr>
            <p:ph type="body" sz="quarter" idx="11"/>
          </p:nvPr>
        </p:nvSpPr>
        <p:spPr>
          <a:xfrm>
            <a:off x="4393964" y="3918310"/>
            <a:ext cx="3404073" cy="2111347"/>
          </a:xfrm>
        </p:spPr>
        <p:txBody>
          <a:bodyPr wrap="square">
            <a:spAutoFit/>
          </a:bodyPr>
          <a:lstStyle>
            <a:lvl1pPr marL="0" indent="0" algn="l">
              <a:spcBef>
                <a:spcPts val="0"/>
              </a:spcBef>
              <a:spcAft>
                <a:spcPts val="600"/>
              </a:spcAft>
              <a:buClr>
                <a:schemeClr val="tx1"/>
              </a:buClr>
              <a:buFont typeface="Wingdings" panose="05000000000000000000" pitchFamily="2" charset="2"/>
              <a:buNone/>
              <a:defRPr sz="2000" b="0">
                <a:solidFill>
                  <a:schemeClr val="accent1"/>
                </a:solidFill>
                <a:latin typeface="+mj-lt"/>
                <a:cs typeface="Segoe UI" panose="020B0502040204020203" pitchFamily="34" charset="0"/>
              </a:defRPr>
            </a:lvl1pPr>
            <a:lvl2pPr marL="0" indent="0" algn="l">
              <a:spcBef>
                <a:spcPts val="600"/>
              </a:spcBef>
              <a:spcAft>
                <a:spcPts val="600"/>
              </a:spcAft>
              <a:buFont typeface="Wingdings" panose="05000000000000000000" pitchFamily="2" charset="2"/>
              <a:buNone/>
              <a:defRPr sz="1600" b="1"/>
            </a:lvl2pPr>
            <a:lvl3pPr marL="0" indent="0" algn="l">
              <a:spcAft>
                <a:spcPts val="600"/>
              </a:spcAft>
              <a:buFont typeface="Wingdings" panose="05000000000000000000" pitchFamily="2" charset="2"/>
              <a:buNone/>
              <a:tabLst/>
              <a:defRPr sz="1200" b="0"/>
            </a:lvl3pPr>
            <a:lvl4pPr marL="0" indent="0" algn="l">
              <a:spcAft>
                <a:spcPts val="0"/>
              </a:spcAft>
              <a:buFont typeface="Wingdings" panose="05000000000000000000" pitchFamily="2" charset="2"/>
              <a:buNone/>
              <a:defRPr sz="1050" b="0">
                <a:solidFill>
                  <a:schemeClr val="accent3"/>
                </a:solidFill>
              </a:defRPr>
            </a:lvl4pPr>
            <a:lvl5pPr marL="171450" indent="-171450" algn="l">
              <a:buFont typeface="Arial" panose="020B0604020202020204" pitchFamily="34" charset="0"/>
              <a:buChar char="•"/>
              <a:tabLst/>
              <a:defRPr sz="1100" b="0"/>
            </a:lvl5pPr>
            <a:lvl6pPr marL="0" indent="0">
              <a:spcBef>
                <a:spcPts val="1200"/>
              </a:spcBef>
              <a:buFontTx/>
              <a:buNone/>
              <a:defRPr sz="1100" b="1"/>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p:txBody>
      </p:sp>
      <p:sp>
        <p:nvSpPr>
          <p:cNvPr id="10" name="Text Placeholder 3">
            <a:extLst>
              <a:ext uri="{FF2B5EF4-FFF2-40B4-BE49-F238E27FC236}">
                <a16:creationId xmlns:a16="http://schemas.microsoft.com/office/drawing/2014/main" id="{92D2AC45-1C55-4CB8-AD4A-B3A4D616CD5A}"/>
              </a:ext>
            </a:extLst>
          </p:cNvPr>
          <p:cNvSpPr>
            <a:spLocks noGrp="1"/>
          </p:cNvSpPr>
          <p:nvPr>
            <p:ph type="body" sz="quarter" idx="12"/>
          </p:nvPr>
        </p:nvSpPr>
        <p:spPr>
          <a:xfrm>
            <a:off x="8199664" y="3918310"/>
            <a:ext cx="3404073" cy="2111347"/>
          </a:xfrm>
        </p:spPr>
        <p:txBody>
          <a:bodyPr wrap="square">
            <a:spAutoFit/>
          </a:bodyPr>
          <a:lstStyle>
            <a:lvl1pPr marL="0" indent="0" algn="l">
              <a:spcBef>
                <a:spcPts val="0"/>
              </a:spcBef>
              <a:spcAft>
                <a:spcPts val="600"/>
              </a:spcAft>
              <a:buClr>
                <a:schemeClr val="tx1"/>
              </a:buClr>
              <a:buFont typeface="Wingdings" panose="05000000000000000000" pitchFamily="2" charset="2"/>
              <a:buNone/>
              <a:defRPr sz="2000" b="0">
                <a:solidFill>
                  <a:schemeClr val="accent1"/>
                </a:solidFill>
                <a:latin typeface="+mj-lt"/>
                <a:cs typeface="Segoe UI" panose="020B0502040204020203" pitchFamily="34" charset="0"/>
              </a:defRPr>
            </a:lvl1pPr>
            <a:lvl2pPr marL="0" indent="0" algn="l">
              <a:spcBef>
                <a:spcPts val="600"/>
              </a:spcBef>
              <a:spcAft>
                <a:spcPts val="600"/>
              </a:spcAft>
              <a:buFont typeface="Wingdings" panose="05000000000000000000" pitchFamily="2" charset="2"/>
              <a:buNone/>
              <a:defRPr sz="1600" b="1"/>
            </a:lvl2pPr>
            <a:lvl3pPr marL="0" indent="0" algn="l">
              <a:spcAft>
                <a:spcPts val="600"/>
              </a:spcAft>
              <a:buFont typeface="Wingdings" panose="05000000000000000000" pitchFamily="2" charset="2"/>
              <a:buNone/>
              <a:tabLst/>
              <a:defRPr sz="1200" b="0"/>
            </a:lvl3pPr>
            <a:lvl4pPr marL="0" indent="0" algn="l">
              <a:spcAft>
                <a:spcPts val="0"/>
              </a:spcAft>
              <a:buFont typeface="Wingdings" panose="05000000000000000000" pitchFamily="2" charset="2"/>
              <a:buNone/>
              <a:defRPr sz="1050" b="0">
                <a:solidFill>
                  <a:schemeClr val="accent3"/>
                </a:solidFill>
              </a:defRPr>
            </a:lvl4pPr>
            <a:lvl5pPr marL="171450" indent="-171450" algn="l">
              <a:buFont typeface="Arial" panose="020B0604020202020204" pitchFamily="34" charset="0"/>
              <a:buChar char="•"/>
              <a:tabLst/>
              <a:defRPr sz="1100" b="0"/>
            </a:lvl5pPr>
            <a:lvl6pPr marL="0" indent="0">
              <a:spcBef>
                <a:spcPts val="1200"/>
              </a:spcBef>
              <a:buFontTx/>
              <a:buNone/>
              <a:defRPr sz="1100" b="1"/>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p:txBody>
      </p:sp>
    </p:spTree>
    <p:extLst>
      <p:ext uri="{BB962C8B-B14F-4D97-AF65-F5344CB8AC3E}">
        <p14:creationId xmlns:p14="http://schemas.microsoft.com/office/powerpoint/2010/main" val="293631865"/>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sldGuideLst>
    </p:ext>
  </p:extLst>
</p:sldLayout>
</file>

<file path=ppt/slideLayouts/slideLayout188.xml><?xml version="1.0" encoding="utf-8"?>
<p:sldLayout xmlns:a="http://schemas.openxmlformats.org/drawingml/2006/main" xmlns:r="http://schemas.openxmlformats.org/officeDocument/2006/relationships" xmlns:p="http://schemas.openxmlformats.org/presentationml/2006/main" preserve="1" userDrawn="1">
  <p:cSld name="7_CENTER TITLE">
    <p:spTree>
      <p:nvGrpSpPr>
        <p:cNvPr id="1" name=""/>
        <p:cNvGrpSpPr/>
        <p:nvPr/>
      </p:nvGrpSpPr>
      <p:grpSpPr>
        <a:xfrm>
          <a:off x="0" y="0"/>
          <a:ext cx="0" cy="0"/>
          <a:chOff x="0" y="0"/>
          <a:chExt cx="0" cy="0"/>
        </a:xfrm>
      </p:grpSpPr>
      <p:sp>
        <p:nvSpPr>
          <p:cNvPr id="5" name="Picture Placeholder 13">
            <a:extLst>
              <a:ext uri="{FF2B5EF4-FFF2-40B4-BE49-F238E27FC236}">
                <a16:creationId xmlns:a16="http://schemas.microsoft.com/office/drawing/2014/main" id="{E5E3A014-5A06-4F5B-A16D-FAE75F7C1A48}"/>
              </a:ext>
            </a:extLst>
          </p:cNvPr>
          <p:cNvSpPr>
            <a:spLocks noGrp="1"/>
          </p:cNvSpPr>
          <p:nvPr>
            <p:ph type="pic" sz="quarter" idx="13"/>
          </p:nvPr>
        </p:nvSpPr>
        <p:spPr>
          <a:xfrm>
            <a:off x="0" y="0"/>
            <a:ext cx="5951538" cy="6858000"/>
          </a:xfrm>
          <a:solidFill>
            <a:schemeClr val="tx1">
              <a:lumMod val="95000"/>
            </a:schemeClr>
          </a:solidFill>
        </p:spPr>
        <p:txBody>
          <a:bodyPr>
            <a:noAutofit/>
          </a:bodyPr>
          <a:lstStyle>
            <a:lvl1pPr>
              <a:defRPr>
                <a:solidFill>
                  <a:sysClr val="windowText" lastClr="000000"/>
                </a:solidFill>
              </a:defRPr>
            </a:lvl1pPr>
          </a:lstStyle>
          <a:p>
            <a:endParaRPr lang="en-US"/>
          </a:p>
        </p:txBody>
      </p:sp>
    </p:spTree>
    <p:extLst>
      <p:ext uri="{BB962C8B-B14F-4D97-AF65-F5344CB8AC3E}">
        <p14:creationId xmlns:p14="http://schemas.microsoft.com/office/powerpoint/2010/main" val="610537494"/>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3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8AD36F-C0EA-4185-ADAF-F4A4448F9B3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10BDE36F-14B3-4AEA-BBE4-F2EE70EFF2E0}"/>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EFDD11CB-ED34-4B12-9625-610FCC21DBAC}"/>
              </a:ext>
            </a:extLst>
          </p:cNvPr>
          <p:cNvSpPr>
            <a:spLocks noGrp="1"/>
          </p:cNvSpPr>
          <p:nvPr>
            <p:ph type="ftr" sz="quarter" idx="11"/>
          </p:nvPr>
        </p:nvSpPr>
        <p:spPr/>
        <p:txBody>
          <a:bodyPr/>
          <a:lstStyle/>
          <a:p>
            <a:r>
              <a:rPr lang="en-US" dirty="0"/>
              <a:t>Please note Azure OpenAI services and use cases  remain subject to Microsoft's approval policies and may not be readily available to all customers</a:t>
            </a:r>
          </a:p>
        </p:txBody>
      </p:sp>
      <p:sp>
        <p:nvSpPr>
          <p:cNvPr id="5" name="Slide Number Placeholder 4">
            <a:extLst>
              <a:ext uri="{FF2B5EF4-FFF2-40B4-BE49-F238E27FC236}">
                <a16:creationId xmlns:a16="http://schemas.microsoft.com/office/drawing/2014/main" id="{4891EFBA-AD95-4FFB-A16C-C724F65090FB}"/>
              </a:ext>
            </a:extLst>
          </p:cNvPr>
          <p:cNvSpPr>
            <a:spLocks noGrp="1"/>
          </p:cNvSpPr>
          <p:nvPr>
            <p:ph type="sldNum" sz="quarter" idx="12"/>
          </p:nvPr>
        </p:nvSpPr>
        <p:spPr/>
        <p:txBody>
          <a:bodyPr/>
          <a:lstStyle/>
          <a:p>
            <a:fld id="{92952735-9F7B-40AF-A7B3-40E1B5550C31}" type="slidenum">
              <a:rPr lang="en-US" smtClean="0"/>
              <a:pPr/>
              <a:t>‹#›</a:t>
            </a:fld>
            <a:endParaRPr lang="en-US"/>
          </a:p>
        </p:txBody>
      </p:sp>
    </p:spTree>
    <p:extLst>
      <p:ext uri="{BB962C8B-B14F-4D97-AF65-F5344CB8AC3E}">
        <p14:creationId xmlns:p14="http://schemas.microsoft.com/office/powerpoint/2010/main" val="210884329"/>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6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ertical">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E3C65385-E3CB-E343-A048-28767AB9E609}"/>
              </a:ext>
            </a:extLst>
          </p:cNvPr>
          <p:cNvSpPr>
            <a:spLocks noGrp="1"/>
          </p:cNvSpPr>
          <p:nvPr>
            <p:ph type="pic" sz="quarter" idx="15" hasCustomPrompt="1"/>
          </p:nvPr>
        </p:nvSpPr>
        <p:spPr>
          <a:xfrm>
            <a:off x="5522194" y="309789"/>
            <a:ext cx="2650255" cy="1058836"/>
          </a:xfrm>
          <a:prstGeom prst="rect">
            <a:avLst/>
          </a:prstGeom>
        </p:spPr>
        <p:txBody>
          <a:bodyPr/>
          <a:lstStyle>
            <a:lvl1pPr marL="0" indent="0">
              <a:buNone/>
              <a:defRPr/>
            </a:lvl1pPr>
          </a:lstStyle>
          <a:p>
            <a:r>
              <a:rPr lang="en-US"/>
              <a:t>Logo</a:t>
            </a:r>
          </a:p>
        </p:txBody>
      </p:sp>
      <p:sp>
        <p:nvSpPr>
          <p:cNvPr id="26" name="Text Placeholder 24">
            <a:extLst>
              <a:ext uri="{FF2B5EF4-FFF2-40B4-BE49-F238E27FC236}">
                <a16:creationId xmlns:a16="http://schemas.microsoft.com/office/drawing/2014/main" id="{A36515BF-2138-B649-9E8C-2E4328478DD7}"/>
              </a:ext>
            </a:extLst>
          </p:cNvPr>
          <p:cNvSpPr>
            <a:spLocks noGrp="1"/>
          </p:cNvSpPr>
          <p:nvPr>
            <p:ph type="body" sz="quarter" idx="11"/>
          </p:nvPr>
        </p:nvSpPr>
        <p:spPr>
          <a:xfrm>
            <a:off x="5500311" y="2817626"/>
            <a:ext cx="6423025" cy="125767"/>
          </a:xfrm>
          <a:prstGeom prst="rect">
            <a:avLst/>
          </a:prstGeom>
        </p:spPr>
        <p:txBody>
          <a:bodyPr lIns="0" tIns="0" rIns="0" bIns="0"/>
          <a:lstStyle>
            <a:lvl1pPr marL="0" indent="0">
              <a:buNone/>
              <a:defRPr sz="1000" b="0" i="0">
                <a:solidFill>
                  <a:schemeClr val="bg1">
                    <a:lumMod val="50000"/>
                  </a:schemeClr>
                </a:solidFill>
                <a:latin typeface="Segoe UI Semilight" panose="020B0402040204020203" pitchFamily="34" charset="0"/>
                <a:cs typeface="Segoe UI Semilight" panose="020B0402040204020203" pitchFamily="34" charset="0"/>
              </a:defRPr>
            </a:lvl1pPr>
          </a:lstStyle>
          <a:p>
            <a:pPr lvl="0"/>
            <a:endParaRPr lang="en-US"/>
          </a:p>
        </p:txBody>
      </p:sp>
      <p:pic>
        <p:nvPicPr>
          <p:cNvPr id="11" name="Graphic 10">
            <a:extLst>
              <a:ext uri="{FF2B5EF4-FFF2-40B4-BE49-F238E27FC236}">
                <a16:creationId xmlns:a16="http://schemas.microsoft.com/office/drawing/2014/main" id="{AED5D479-2CA3-7B4E-AF02-8F4BB59791D7}"/>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96111" y="6299345"/>
            <a:ext cx="1554480" cy="333103"/>
          </a:xfrm>
          <a:prstGeom prst="rect">
            <a:avLst/>
          </a:prstGeom>
        </p:spPr>
      </p:pic>
      <p:cxnSp>
        <p:nvCxnSpPr>
          <p:cNvPr id="12" name="Straight Connector 11">
            <a:extLst>
              <a:ext uri="{FF2B5EF4-FFF2-40B4-BE49-F238E27FC236}">
                <a16:creationId xmlns:a16="http://schemas.microsoft.com/office/drawing/2014/main" id="{D1213181-F0C6-8F4E-80E5-57262C43B6C1}"/>
              </a:ext>
            </a:extLst>
          </p:cNvPr>
          <p:cNvCxnSpPr>
            <a:cxnSpLocks/>
          </p:cNvCxnSpPr>
          <p:nvPr userDrawn="1"/>
        </p:nvCxnSpPr>
        <p:spPr>
          <a:xfrm>
            <a:off x="5500311" y="5621792"/>
            <a:ext cx="6401140" cy="0"/>
          </a:xfrm>
          <a:prstGeom prst="line">
            <a:avLst/>
          </a:prstGeom>
          <a:ln w="9525">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68C6C1F0-FFFA-4641-8389-B0E5BC37F7D4}"/>
              </a:ext>
            </a:extLst>
          </p:cNvPr>
          <p:cNvSpPr txBox="1"/>
          <p:nvPr userDrawn="1"/>
        </p:nvSpPr>
        <p:spPr>
          <a:xfrm>
            <a:off x="5504946" y="3240256"/>
            <a:ext cx="1905338" cy="307777"/>
          </a:xfrm>
          <a:prstGeom prst="rect">
            <a:avLst/>
          </a:prstGeom>
          <a:noFill/>
          <a:ln>
            <a:noFill/>
          </a:ln>
        </p:spPr>
        <p:txBody>
          <a:bodyPr wrap="square" lIns="0" rIns="0" rtlCol="0" anchor="ctr" anchorCtr="0">
            <a:spAutoFit/>
          </a:bodyPr>
          <a:lstStyle/>
          <a:p>
            <a:r>
              <a:rPr lang="en-US" sz="1400">
                <a:solidFill>
                  <a:schemeClr val="bg1">
                    <a:lumMod val="50000"/>
                  </a:schemeClr>
                </a:solidFill>
                <a:latin typeface="Segoe UI Light" panose="020B0502040204020203" pitchFamily="34" charset="0"/>
                <a:cs typeface="Segoe UI Light" panose="020B0502040204020203" pitchFamily="34" charset="0"/>
              </a:rPr>
              <a:t>Situation:</a:t>
            </a:r>
            <a:endParaRPr lang="en-US" sz="1400">
              <a:solidFill>
                <a:schemeClr val="bg1">
                  <a:lumMod val="50000"/>
                </a:schemeClr>
              </a:solidFill>
            </a:endParaRPr>
          </a:p>
        </p:txBody>
      </p:sp>
      <p:cxnSp>
        <p:nvCxnSpPr>
          <p:cNvPr id="20" name="Straight Connector 19">
            <a:extLst>
              <a:ext uri="{FF2B5EF4-FFF2-40B4-BE49-F238E27FC236}">
                <a16:creationId xmlns:a16="http://schemas.microsoft.com/office/drawing/2014/main" id="{1DCBAC98-BD94-A54E-AFD0-F5890652EAB2}"/>
              </a:ext>
            </a:extLst>
          </p:cNvPr>
          <p:cNvCxnSpPr>
            <a:cxnSpLocks/>
          </p:cNvCxnSpPr>
          <p:nvPr userDrawn="1"/>
        </p:nvCxnSpPr>
        <p:spPr>
          <a:xfrm>
            <a:off x="5500311" y="3146228"/>
            <a:ext cx="6401140" cy="0"/>
          </a:xfrm>
          <a:prstGeom prst="line">
            <a:avLst/>
          </a:prstGeom>
          <a:ln w="9525">
            <a:solidFill>
              <a:schemeClr val="tx1">
                <a:lumMod val="50000"/>
                <a:lumOff val="50000"/>
              </a:schemeClr>
            </a:solidFill>
            <a:round/>
          </a:ln>
        </p:spPr>
        <p:style>
          <a:lnRef idx="1">
            <a:schemeClr val="accent1"/>
          </a:lnRef>
          <a:fillRef idx="0">
            <a:schemeClr val="accent1"/>
          </a:fillRef>
          <a:effectRef idx="0">
            <a:schemeClr val="accent1"/>
          </a:effectRef>
          <a:fontRef idx="minor">
            <a:schemeClr val="tx1"/>
          </a:fontRef>
        </p:style>
      </p:cxnSp>
      <p:sp>
        <p:nvSpPr>
          <p:cNvPr id="27" name="Text Placeholder 24">
            <a:extLst>
              <a:ext uri="{FF2B5EF4-FFF2-40B4-BE49-F238E27FC236}">
                <a16:creationId xmlns:a16="http://schemas.microsoft.com/office/drawing/2014/main" id="{023FB8B1-6C5D-E148-A135-CF84B4D72145}"/>
              </a:ext>
            </a:extLst>
          </p:cNvPr>
          <p:cNvSpPr>
            <a:spLocks noGrp="1"/>
          </p:cNvSpPr>
          <p:nvPr>
            <p:ph type="body" sz="quarter" idx="10"/>
          </p:nvPr>
        </p:nvSpPr>
        <p:spPr>
          <a:xfrm>
            <a:off x="5500311" y="1879031"/>
            <a:ext cx="6423025" cy="830262"/>
          </a:xfrm>
          <a:prstGeom prst="rect">
            <a:avLst/>
          </a:prstGeom>
        </p:spPr>
        <p:txBody>
          <a:bodyPr lIns="0" tIns="0" rIns="0" bIns="0" anchor="b" anchorCtr="0"/>
          <a:lstStyle>
            <a:lvl1pPr marL="0" indent="0">
              <a:lnSpc>
                <a:spcPct val="100000"/>
              </a:lnSpc>
              <a:buNone/>
              <a:defRPr sz="1800" b="0" i="0">
                <a:latin typeface="Segoe UI" panose="020B0502040204020203" pitchFamily="34" charset="0"/>
                <a:cs typeface="Segoe UI" panose="020B0502040204020203" pitchFamily="34" charset="0"/>
              </a:defRPr>
            </a:lvl1pPr>
          </a:lstStyle>
          <a:p>
            <a:pPr lvl="0"/>
            <a:endParaRPr lang="en-US"/>
          </a:p>
        </p:txBody>
      </p:sp>
      <p:sp>
        <p:nvSpPr>
          <p:cNvPr id="29" name="Text Placeholder 28">
            <a:extLst>
              <a:ext uri="{FF2B5EF4-FFF2-40B4-BE49-F238E27FC236}">
                <a16:creationId xmlns:a16="http://schemas.microsoft.com/office/drawing/2014/main" id="{5CE8217C-B622-934F-9484-20080D5B6DFE}"/>
              </a:ext>
            </a:extLst>
          </p:cNvPr>
          <p:cNvSpPr>
            <a:spLocks noGrp="1"/>
          </p:cNvSpPr>
          <p:nvPr>
            <p:ph type="body" sz="quarter" idx="12"/>
          </p:nvPr>
        </p:nvSpPr>
        <p:spPr>
          <a:xfrm>
            <a:off x="5500311" y="3573681"/>
            <a:ext cx="1929384" cy="1828800"/>
          </a:xfrm>
          <a:prstGeom prst="rect">
            <a:avLst/>
          </a:prstGeom>
        </p:spPr>
        <p:txBody>
          <a:bodyPr lIns="0" tIns="0" rIns="0" bIns="0"/>
          <a:lstStyle>
            <a:lvl1pPr marL="0" indent="0">
              <a:lnSpc>
                <a:spcPct val="100000"/>
              </a:lnSpc>
              <a:buNone/>
              <a:defRPr sz="1300" b="0" i="0">
                <a:latin typeface="Segoe UI Semilight" panose="020B0402040204020203" pitchFamily="34" charset="0"/>
                <a:cs typeface="Segoe UI Semilight" panose="020B0402040204020203" pitchFamily="34" charset="0"/>
              </a:defRPr>
            </a:lvl1pPr>
          </a:lstStyle>
          <a:p>
            <a:pPr lvl="0"/>
            <a:endParaRPr lang="en-US"/>
          </a:p>
        </p:txBody>
      </p:sp>
      <p:sp>
        <p:nvSpPr>
          <p:cNvPr id="46" name="Text Placeholder 44">
            <a:extLst>
              <a:ext uri="{FF2B5EF4-FFF2-40B4-BE49-F238E27FC236}">
                <a16:creationId xmlns:a16="http://schemas.microsoft.com/office/drawing/2014/main" id="{C3EBB3FC-23E4-4046-A80F-D29F4C3CA280}"/>
              </a:ext>
            </a:extLst>
          </p:cNvPr>
          <p:cNvSpPr>
            <a:spLocks noGrp="1"/>
          </p:cNvSpPr>
          <p:nvPr>
            <p:ph type="body" sz="quarter" idx="18"/>
          </p:nvPr>
        </p:nvSpPr>
        <p:spPr>
          <a:xfrm>
            <a:off x="5522195" y="5785381"/>
            <a:ext cx="1905341" cy="847067"/>
          </a:xfrm>
          <a:prstGeom prst="rect">
            <a:avLst/>
          </a:prstGeom>
        </p:spPr>
        <p:txBody>
          <a:bodyPr lIns="0" tIns="0" rIns="0" bIns="0" anchor="t" anchorCtr="0"/>
          <a:lstStyle>
            <a:lvl1pPr marL="0" indent="0">
              <a:lnSpc>
                <a:spcPct val="40000"/>
              </a:lnSpc>
              <a:buNone/>
              <a:defRPr sz="1000" b="1" i="0">
                <a:solidFill>
                  <a:schemeClr val="bg1">
                    <a:lumMod val="50000"/>
                  </a:schemeClr>
                </a:solidFill>
                <a:latin typeface="Segoe UI Semibold" panose="020B0502040204020203" pitchFamily="34" charset="0"/>
                <a:cs typeface="Segoe UI Semibold" panose="020B0502040204020203" pitchFamily="34" charset="0"/>
              </a:defRPr>
            </a:lvl1pPr>
          </a:lstStyle>
          <a:p>
            <a:pPr lvl="0"/>
            <a:endParaRPr lang="en-US"/>
          </a:p>
        </p:txBody>
      </p:sp>
      <p:sp>
        <p:nvSpPr>
          <p:cNvPr id="47" name="Text Placeholder 44">
            <a:extLst>
              <a:ext uri="{FF2B5EF4-FFF2-40B4-BE49-F238E27FC236}">
                <a16:creationId xmlns:a16="http://schemas.microsoft.com/office/drawing/2014/main" id="{AB478E34-112F-8248-8840-50966BFF0CA6}"/>
              </a:ext>
            </a:extLst>
          </p:cNvPr>
          <p:cNvSpPr>
            <a:spLocks noGrp="1"/>
          </p:cNvSpPr>
          <p:nvPr>
            <p:ph type="body" sz="quarter" idx="19"/>
          </p:nvPr>
        </p:nvSpPr>
        <p:spPr>
          <a:xfrm>
            <a:off x="7759154" y="5785381"/>
            <a:ext cx="1927226" cy="847067"/>
          </a:xfrm>
          <a:prstGeom prst="rect">
            <a:avLst/>
          </a:prstGeom>
        </p:spPr>
        <p:txBody>
          <a:bodyPr lIns="0" tIns="0" rIns="0" bIns="0" anchor="t" anchorCtr="0"/>
          <a:lstStyle>
            <a:lvl1pPr marL="0" marR="0" indent="0" algn="l" defTabSz="914400" rtl="0" eaLnBrk="1" fontAlgn="auto" latinLnBrk="0" hangingPunct="1">
              <a:lnSpc>
                <a:spcPct val="100000"/>
              </a:lnSpc>
              <a:spcBef>
                <a:spcPts val="1000"/>
              </a:spcBef>
              <a:spcAft>
                <a:spcPts val="0"/>
              </a:spcAft>
              <a:buClrTx/>
              <a:buSzTx/>
              <a:buFont typeface="Arial" panose="020B0604020202020204" pitchFamily="34" charset="0"/>
              <a:buNone/>
              <a:tabLst/>
              <a:defRPr sz="1000" b="1" i="0">
                <a:solidFill>
                  <a:schemeClr val="bg1">
                    <a:lumMod val="50000"/>
                  </a:schemeClr>
                </a:solidFill>
                <a:latin typeface="Segoe UI Semibold" panose="020B0502040204020203" pitchFamily="34" charset="0"/>
                <a:cs typeface="Segoe UI Semibold" panose="020B0502040204020203" pitchFamily="34" charset="0"/>
              </a:defRPr>
            </a:lvl1pPr>
          </a:lstStyle>
          <a:p>
            <a:pPr>
              <a:lnSpc>
                <a:spcPct val="100000"/>
              </a:lnSpc>
            </a:pPr>
            <a:endParaRPr lang="en-US"/>
          </a:p>
        </p:txBody>
      </p:sp>
      <p:sp>
        <p:nvSpPr>
          <p:cNvPr id="22" name="TextBox 21">
            <a:extLst>
              <a:ext uri="{FF2B5EF4-FFF2-40B4-BE49-F238E27FC236}">
                <a16:creationId xmlns:a16="http://schemas.microsoft.com/office/drawing/2014/main" id="{B9D45474-AEF3-9A4D-8181-40DE54A1BBC3}"/>
              </a:ext>
            </a:extLst>
          </p:cNvPr>
          <p:cNvSpPr txBox="1"/>
          <p:nvPr userDrawn="1"/>
        </p:nvSpPr>
        <p:spPr>
          <a:xfrm>
            <a:off x="7763789" y="3240256"/>
            <a:ext cx="1905338" cy="307777"/>
          </a:xfrm>
          <a:prstGeom prst="rect">
            <a:avLst/>
          </a:prstGeom>
          <a:noFill/>
          <a:ln>
            <a:noFill/>
          </a:ln>
        </p:spPr>
        <p:txBody>
          <a:bodyPr wrap="square" lIns="0" rIns="0" rtlCol="0" anchor="ctr" anchorCtr="0">
            <a:spAutoFit/>
          </a:bodyPr>
          <a:lstStyle/>
          <a:p>
            <a:r>
              <a:rPr lang="en-US" sz="1400">
                <a:solidFill>
                  <a:schemeClr val="bg1">
                    <a:lumMod val="50000"/>
                  </a:schemeClr>
                </a:solidFill>
                <a:latin typeface="Segoe UI Light" panose="020B0502040204020203" pitchFamily="34" charset="0"/>
                <a:cs typeface="Segoe UI Light" panose="020B0502040204020203" pitchFamily="34" charset="0"/>
              </a:rPr>
              <a:t>Solution:</a:t>
            </a:r>
            <a:endParaRPr lang="en-US" sz="1400">
              <a:solidFill>
                <a:schemeClr val="bg1">
                  <a:lumMod val="50000"/>
                </a:schemeClr>
              </a:solidFill>
            </a:endParaRPr>
          </a:p>
        </p:txBody>
      </p:sp>
      <p:sp>
        <p:nvSpPr>
          <p:cNvPr id="23" name="Text Placeholder 28">
            <a:extLst>
              <a:ext uri="{FF2B5EF4-FFF2-40B4-BE49-F238E27FC236}">
                <a16:creationId xmlns:a16="http://schemas.microsoft.com/office/drawing/2014/main" id="{6EBF696A-BF72-9F4A-B975-FE39E94DC5B5}"/>
              </a:ext>
            </a:extLst>
          </p:cNvPr>
          <p:cNvSpPr>
            <a:spLocks noGrp="1"/>
          </p:cNvSpPr>
          <p:nvPr>
            <p:ph type="body" sz="quarter" idx="21"/>
          </p:nvPr>
        </p:nvSpPr>
        <p:spPr>
          <a:xfrm>
            <a:off x="7759153" y="3573681"/>
            <a:ext cx="1929384" cy="1828800"/>
          </a:xfrm>
          <a:prstGeom prst="rect">
            <a:avLst/>
          </a:prstGeom>
        </p:spPr>
        <p:txBody>
          <a:bodyPr lIns="0" tIns="0" rIns="0" bIns="0"/>
          <a:lstStyle>
            <a:lvl1pPr marL="0" indent="0">
              <a:lnSpc>
                <a:spcPct val="100000"/>
              </a:lnSpc>
              <a:buNone/>
              <a:defRPr sz="1300" b="0" i="0">
                <a:latin typeface="Segoe UI Semilight" panose="020B0402040204020203" pitchFamily="34" charset="0"/>
                <a:cs typeface="Segoe UI Semilight" panose="020B0402040204020203" pitchFamily="34" charset="0"/>
              </a:defRPr>
            </a:lvl1pPr>
          </a:lstStyle>
          <a:p>
            <a:pPr lvl="0"/>
            <a:endParaRPr lang="en-US"/>
          </a:p>
        </p:txBody>
      </p:sp>
      <p:sp>
        <p:nvSpPr>
          <p:cNvPr id="24" name="TextBox 23">
            <a:extLst>
              <a:ext uri="{FF2B5EF4-FFF2-40B4-BE49-F238E27FC236}">
                <a16:creationId xmlns:a16="http://schemas.microsoft.com/office/drawing/2014/main" id="{6506C279-6B8D-C84A-9C5A-5DBD150D510B}"/>
              </a:ext>
            </a:extLst>
          </p:cNvPr>
          <p:cNvSpPr txBox="1"/>
          <p:nvPr userDrawn="1"/>
        </p:nvSpPr>
        <p:spPr>
          <a:xfrm>
            <a:off x="10000746" y="3240256"/>
            <a:ext cx="1905338" cy="307777"/>
          </a:xfrm>
          <a:prstGeom prst="rect">
            <a:avLst/>
          </a:prstGeom>
          <a:noFill/>
          <a:ln>
            <a:noFill/>
          </a:ln>
        </p:spPr>
        <p:txBody>
          <a:bodyPr wrap="square" lIns="0" rIns="0" rtlCol="0" anchor="ctr" anchorCtr="0">
            <a:spAutoFit/>
          </a:bodyPr>
          <a:lstStyle/>
          <a:p>
            <a:r>
              <a:rPr lang="en-US" sz="1400">
                <a:solidFill>
                  <a:schemeClr val="bg1">
                    <a:lumMod val="50000"/>
                  </a:schemeClr>
                </a:solidFill>
                <a:latin typeface="Segoe UI Light" panose="020B0502040204020203" pitchFamily="34" charset="0"/>
                <a:cs typeface="Segoe UI Light" panose="020B0502040204020203" pitchFamily="34" charset="0"/>
              </a:rPr>
              <a:t>Impact:</a:t>
            </a:r>
            <a:endParaRPr lang="en-US" sz="1400">
              <a:solidFill>
                <a:schemeClr val="bg1">
                  <a:lumMod val="50000"/>
                </a:schemeClr>
              </a:solidFill>
            </a:endParaRPr>
          </a:p>
        </p:txBody>
      </p:sp>
      <p:sp>
        <p:nvSpPr>
          <p:cNvPr id="25" name="Text Placeholder 28">
            <a:extLst>
              <a:ext uri="{FF2B5EF4-FFF2-40B4-BE49-F238E27FC236}">
                <a16:creationId xmlns:a16="http://schemas.microsoft.com/office/drawing/2014/main" id="{AD39BD6E-A556-B349-9927-603088F0A678}"/>
              </a:ext>
            </a:extLst>
          </p:cNvPr>
          <p:cNvSpPr>
            <a:spLocks noGrp="1"/>
          </p:cNvSpPr>
          <p:nvPr>
            <p:ph type="body" sz="quarter" idx="22"/>
          </p:nvPr>
        </p:nvSpPr>
        <p:spPr>
          <a:xfrm>
            <a:off x="9996110" y="3573681"/>
            <a:ext cx="1929384" cy="1828800"/>
          </a:xfrm>
          <a:prstGeom prst="rect">
            <a:avLst/>
          </a:prstGeom>
        </p:spPr>
        <p:txBody>
          <a:bodyPr lIns="0" tIns="0" rIns="0" bIns="0"/>
          <a:lstStyle>
            <a:lvl1pPr marL="0" indent="0">
              <a:lnSpc>
                <a:spcPct val="100000"/>
              </a:lnSpc>
              <a:buNone/>
              <a:defRPr sz="1300" b="0" i="0">
                <a:latin typeface="Segoe UI Semilight" panose="020B0402040204020203" pitchFamily="34" charset="0"/>
                <a:cs typeface="Segoe UI Semilight" panose="020B0402040204020203" pitchFamily="34" charset="0"/>
              </a:defRPr>
            </a:lvl1pPr>
          </a:lstStyle>
          <a:p>
            <a:pPr lvl="0"/>
            <a:endParaRPr lang="en-US"/>
          </a:p>
        </p:txBody>
      </p:sp>
      <p:sp>
        <p:nvSpPr>
          <p:cNvPr id="36" name="Picture Placeholder 32">
            <a:extLst>
              <a:ext uri="{FF2B5EF4-FFF2-40B4-BE49-F238E27FC236}">
                <a16:creationId xmlns:a16="http://schemas.microsoft.com/office/drawing/2014/main" id="{5D512A78-0241-854A-90DF-E7DA314F7124}"/>
              </a:ext>
            </a:extLst>
          </p:cNvPr>
          <p:cNvSpPr>
            <a:spLocks noGrp="1"/>
          </p:cNvSpPr>
          <p:nvPr>
            <p:ph type="pic" sz="quarter" idx="17"/>
          </p:nvPr>
        </p:nvSpPr>
        <p:spPr>
          <a:xfrm>
            <a:off x="1" y="4635"/>
            <a:ext cx="5167132" cy="6858000"/>
          </a:xfrm>
          <a:prstGeom prst="rect">
            <a:avLst/>
          </a:prstGeom>
        </p:spPr>
        <p:txBody>
          <a:bodyPr/>
          <a:lstStyle>
            <a:lvl1pPr marL="0" indent="0">
              <a:buNone/>
              <a:defRPr/>
            </a:lvl1pPr>
          </a:lstStyle>
          <a:p>
            <a:endParaRPr lang="en-US"/>
          </a:p>
        </p:txBody>
      </p:sp>
    </p:spTree>
    <p:extLst>
      <p:ext uri="{BB962C8B-B14F-4D97-AF65-F5344CB8AC3E}">
        <p14:creationId xmlns:p14="http://schemas.microsoft.com/office/powerpoint/2010/main" val="2872561474"/>
      </p:ext>
    </p:extLst>
  </p:cSld>
  <p:clrMapOvr>
    <a:masterClrMapping/>
  </p:clrMapOvr>
  <p:transition>
    <p:fade/>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4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lvl1pPr algn="ctr">
              <a:defRPr/>
            </a:lvl1pPr>
          </a:lstStyle>
          <a:p>
            <a:r>
              <a:rPr lang="en-US"/>
              <a:t>Click to edit Master title style</a:t>
            </a:r>
          </a:p>
        </p:txBody>
      </p:sp>
    </p:spTree>
    <p:extLst>
      <p:ext uri="{BB962C8B-B14F-4D97-AF65-F5344CB8AC3E}">
        <p14:creationId xmlns:p14="http://schemas.microsoft.com/office/powerpoint/2010/main" val="995760963"/>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TITLE &amp; SUB">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4DAAA5-8D22-4214-BB05-9157E52DC9F3}"/>
              </a:ext>
            </a:extLst>
          </p:cNvPr>
          <p:cNvSpPr>
            <a:spLocks noGrp="1"/>
          </p:cNvSpPr>
          <p:nvPr>
            <p:ph type="title"/>
          </p:nvPr>
        </p:nvSpPr>
        <p:spPr/>
        <p:txBody>
          <a:bodyPr/>
          <a:lstStyle>
            <a:lvl1pPr algn="ctr">
              <a:defRPr/>
            </a:lvl1pPr>
          </a:lstStyle>
          <a:p>
            <a:r>
              <a:rPr lang="en-US"/>
              <a:t>Click to edit Master title style</a:t>
            </a:r>
          </a:p>
        </p:txBody>
      </p:sp>
      <p:sp>
        <p:nvSpPr>
          <p:cNvPr id="4" name="Text Placeholder 3">
            <a:extLst>
              <a:ext uri="{FF2B5EF4-FFF2-40B4-BE49-F238E27FC236}">
                <a16:creationId xmlns:a16="http://schemas.microsoft.com/office/drawing/2014/main" id="{BB2D1D95-65AC-46A1-A67B-514678A8ACB5}"/>
              </a:ext>
            </a:extLst>
          </p:cNvPr>
          <p:cNvSpPr>
            <a:spLocks noGrp="1"/>
          </p:cNvSpPr>
          <p:nvPr>
            <p:ph type="body" sz="quarter" idx="10"/>
          </p:nvPr>
        </p:nvSpPr>
        <p:spPr>
          <a:xfrm>
            <a:off x="588963" y="949325"/>
            <a:ext cx="11014075" cy="369332"/>
          </a:xfrm>
        </p:spPr>
        <p:txBody>
          <a:bodyPr/>
          <a:lstStyle>
            <a:lvl1pPr algn="ctr">
              <a:defRPr lang="en-US" sz="2400" kern="1200" spc="0" baseline="0">
                <a:solidFill>
                  <a:schemeClr val="accent1">
                    <a:lumMod val="60000"/>
                    <a:lumOff val="40000"/>
                  </a:schemeClr>
                </a:solidFill>
                <a:latin typeface="+mn-lt"/>
                <a:ea typeface="+mn-ea"/>
                <a:cs typeface="Segoe UI" panose="020B0502040204020203" pitchFamily="34" charset="0"/>
              </a:defRPr>
            </a:lvl1pPr>
            <a:lvl2pPr algn="ctr">
              <a:defRPr/>
            </a:lvl2pPr>
            <a:lvl3pPr algn="ctr">
              <a:defRPr/>
            </a:lvl3pPr>
            <a:lvl4pPr algn="ctr">
              <a:defRPr/>
            </a:lvl4pPr>
            <a:lvl5pPr algn="ctr">
              <a:defRPr/>
            </a:lvl5pPr>
          </a:lstStyle>
          <a:p>
            <a:pPr lvl="0"/>
            <a:r>
              <a:rPr lang="en-US"/>
              <a:t>Click to edit Master text styles</a:t>
            </a:r>
          </a:p>
        </p:txBody>
      </p:sp>
    </p:spTree>
    <p:extLst>
      <p:ext uri="{BB962C8B-B14F-4D97-AF65-F5344CB8AC3E}">
        <p14:creationId xmlns:p14="http://schemas.microsoft.com/office/powerpoint/2010/main" val="3562694342"/>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87B2D66C-ED12-49C4-87B3-971271683801}"/>
              </a:ext>
            </a:extLst>
          </p:cNvPr>
          <p:cNvSpPr>
            <a:spLocks noGrp="1"/>
          </p:cNvSpPr>
          <p:nvPr>
            <p:ph type="title"/>
          </p:nvPr>
        </p:nvSpPr>
        <p:spPr>
          <a:xfrm>
            <a:off x="588263" y="457200"/>
            <a:ext cx="11018520" cy="553998"/>
          </a:xfrm>
        </p:spPr>
        <p:txBody>
          <a:bodyPr/>
          <a:lstStyle/>
          <a:p>
            <a:r>
              <a:rPr lang="en-US"/>
              <a:t>Click to edit Master title style</a:t>
            </a:r>
          </a:p>
        </p:txBody>
      </p:sp>
    </p:spTree>
    <p:extLst>
      <p:ext uri="{BB962C8B-B14F-4D97-AF65-F5344CB8AC3E}">
        <p14:creationId xmlns:p14="http://schemas.microsoft.com/office/powerpoint/2010/main" val="1543098920"/>
      </p:ext>
    </p:extLst>
  </p:cSld>
  <p:clrMapOvr>
    <a:masterClrMapping/>
  </p:clrMapOvr>
  <p:transition>
    <p:fade/>
  </p:transition>
  <p:hf sldNum="0" hdr="0" dt="0"/>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93.xml><?xml version="1.0" encoding="utf-8"?>
<p:sldLayout xmlns:a="http://schemas.openxmlformats.org/drawingml/2006/main" xmlns:r="http://schemas.openxmlformats.org/officeDocument/2006/relationships" xmlns:p="http://schemas.openxmlformats.org/presentationml/2006/main" userDrawn="1">
  <p:cSld name="5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42E6A9-8BB7-4D0C-9F11-C2A94F8EF6F0}"/>
              </a:ext>
            </a:extLst>
          </p:cNvPr>
          <p:cNvSpPr>
            <a:spLocks noGrp="1"/>
          </p:cNvSpPr>
          <p:nvPr>
            <p:ph type="title"/>
          </p:nvPr>
        </p:nvSpPr>
        <p:spPr>
          <a:xfrm>
            <a:off x="588264" y="1767391"/>
            <a:ext cx="3305006" cy="1661609"/>
          </a:xfrm>
        </p:spPr>
        <p:txBody>
          <a:bodyPr anchor="b"/>
          <a:lstStyle/>
          <a:p>
            <a:r>
              <a:rPr lang="en-US"/>
              <a:t>Click to edit Master title style</a:t>
            </a:r>
          </a:p>
        </p:txBody>
      </p:sp>
      <p:grpSp>
        <p:nvGrpSpPr>
          <p:cNvPr id="3" name="Group 2">
            <a:extLst>
              <a:ext uri="{FF2B5EF4-FFF2-40B4-BE49-F238E27FC236}">
                <a16:creationId xmlns:a16="http://schemas.microsoft.com/office/drawing/2014/main" id="{B06F904A-417A-4F29-9186-8A901AE92182}"/>
              </a:ext>
            </a:extLst>
          </p:cNvPr>
          <p:cNvGrpSpPr/>
          <p:nvPr userDrawn="1"/>
        </p:nvGrpSpPr>
        <p:grpSpPr>
          <a:xfrm>
            <a:off x="5088577" y="780703"/>
            <a:ext cx="6956010" cy="5296594"/>
            <a:chOff x="3681202" y="82368"/>
            <a:chExt cx="8642455" cy="6728530"/>
          </a:xfrm>
        </p:grpSpPr>
        <p:pic>
          <p:nvPicPr>
            <p:cNvPr id="6" name="Picture 5">
              <a:extLst>
                <a:ext uri="{FF2B5EF4-FFF2-40B4-BE49-F238E27FC236}">
                  <a16:creationId xmlns:a16="http://schemas.microsoft.com/office/drawing/2014/main" id="{A69FB3C6-BF59-446A-A978-046CE2FD593D}"/>
                </a:ext>
              </a:extLst>
            </p:cNvPr>
            <p:cNvPicPr>
              <a:picLocks noChangeAspect="1"/>
            </p:cNvPicPr>
            <p:nvPr userDrawn="1"/>
          </p:nvPicPr>
          <p:blipFill>
            <a:blip r:embed="rId2"/>
            <a:stretch>
              <a:fillRect/>
            </a:stretch>
          </p:blipFill>
          <p:spPr>
            <a:xfrm>
              <a:off x="4490300" y="5629923"/>
              <a:ext cx="1165434" cy="554430"/>
            </a:xfrm>
            <a:prstGeom prst="rect">
              <a:avLst/>
            </a:prstGeom>
          </p:spPr>
        </p:pic>
        <p:pic>
          <p:nvPicPr>
            <p:cNvPr id="5" name="Picture 4">
              <a:extLst>
                <a:ext uri="{FF2B5EF4-FFF2-40B4-BE49-F238E27FC236}">
                  <a16:creationId xmlns:a16="http://schemas.microsoft.com/office/drawing/2014/main" id="{5C280BE7-BFD7-45F7-964C-0BFA8186B9BB}"/>
                </a:ext>
              </a:extLst>
            </p:cNvPr>
            <p:cNvPicPr>
              <a:picLocks noChangeAspect="1"/>
            </p:cNvPicPr>
            <p:nvPr userDrawn="1"/>
          </p:nvPicPr>
          <p:blipFill rotWithShape="1">
            <a:blip r:embed="rId3"/>
            <a:srcRect r="1211"/>
            <a:stretch/>
          </p:blipFill>
          <p:spPr>
            <a:xfrm>
              <a:off x="4487805" y="806451"/>
              <a:ext cx="7240369" cy="5232861"/>
            </a:xfrm>
            <a:prstGeom prst="rect">
              <a:avLst/>
            </a:prstGeom>
          </p:spPr>
        </p:pic>
        <p:sp>
          <p:nvSpPr>
            <p:cNvPr id="7" name="Rectangle 6">
              <a:extLst>
                <a:ext uri="{FF2B5EF4-FFF2-40B4-BE49-F238E27FC236}">
                  <a16:creationId xmlns:a16="http://schemas.microsoft.com/office/drawing/2014/main" id="{69C7691F-35D0-4E3C-90D4-0956DD813FED}"/>
                </a:ext>
              </a:extLst>
            </p:cNvPr>
            <p:cNvSpPr/>
            <p:nvPr userDrawn="1"/>
          </p:nvSpPr>
          <p:spPr bwMode="auto">
            <a:xfrm>
              <a:off x="5625630" y="5976273"/>
              <a:ext cx="6102544" cy="20808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10" name="Picture 9" descr="A screenshot of a computer screen&#10;&#10;Description automatically generated">
              <a:extLst>
                <a:ext uri="{FF2B5EF4-FFF2-40B4-BE49-F238E27FC236}">
                  <a16:creationId xmlns:a16="http://schemas.microsoft.com/office/drawing/2014/main" id="{3F4B856B-435C-44B1-ADF1-49553E3DA47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03" r="28506"/>
            <a:stretch/>
          </p:blipFill>
          <p:spPr>
            <a:xfrm>
              <a:off x="3681202" y="82368"/>
              <a:ext cx="6938672" cy="6728530"/>
            </a:xfrm>
            <a:prstGeom prst="rect">
              <a:avLst/>
            </a:prstGeom>
          </p:spPr>
        </p:pic>
        <p:pic>
          <p:nvPicPr>
            <p:cNvPr id="15" name="Picture 14" descr="A screenshot of a computer screen&#10;&#10;Description automatically generated">
              <a:extLst>
                <a:ext uri="{FF2B5EF4-FFF2-40B4-BE49-F238E27FC236}">
                  <a16:creationId xmlns:a16="http://schemas.microsoft.com/office/drawing/2014/main" id="{5726B699-D961-4831-A842-B56F129865C4}"/>
                </a:ext>
              </a:extLst>
            </p:cNvPr>
            <p:cNvPicPr>
              <a:picLocks noChangeAspect="1"/>
            </p:cNvPicPr>
            <p:nvPr userDrawn="1"/>
          </p:nvPicPr>
          <p:blipFill rotWithShape="1">
            <a:blip r:embed="rId5" cstate="print">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l="79459" r="1"/>
            <a:stretch/>
          </p:blipFill>
          <p:spPr>
            <a:xfrm>
              <a:off x="10379243" y="82368"/>
              <a:ext cx="1944414" cy="6728530"/>
            </a:xfrm>
            <a:prstGeom prst="rect">
              <a:avLst/>
            </a:prstGeom>
          </p:spPr>
        </p:pic>
      </p:grpSp>
    </p:spTree>
    <p:extLst>
      <p:ext uri="{BB962C8B-B14F-4D97-AF65-F5344CB8AC3E}">
        <p14:creationId xmlns:p14="http://schemas.microsoft.com/office/powerpoint/2010/main" val="3095759718"/>
      </p:ext>
    </p:extLst>
  </p:cSld>
  <p:clrMapOvr>
    <a:masterClrMapping/>
  </p:clrMapOvr>
  <p:transition>
    <p:fade/>
  </p:transition>
  <p:hf sldNum="0" hdr="0" dt="0"/>
  <p:extLst>
    <p:ext uri="{DCECCB84-F9BA-43D5-87BE-67443E8EF086}">
      <p15:sldGuideLst xmlns:p15="http://schemas.microsoft.com/office/powerpoint/2012/main">
        <p15:guide id="28" orient="horz" pos="905">
          <p15:clr>
            <a:srgbClr val="5ACBF0"/>
          </p15:clr>
        </p15:guide>
        <p15:guide id="29" orient="horz" pos="3816">
          <p15:clr>
            <a:srgbClr val="5ACBF0"/>
          </p15:clr>
        </p15:guide>
        <p15:guide id="30" orient="horz" pos="384">
          <p15:clr>
            <a:srgbClr val="5ACBF0"/>
          </p15:clr>
        </p15:guide>
        <p15:guide id="31" pos="2832">
          <p15:clr>
            <a:srgbClr val="FBAE40"/>
          </p15:clr>
        </p15:guide>
        <p15:guide id="32" pos="7392">
          <p15:clr>
            <a:srgbClr val="FBAE40"/>
          </p15:clr>
        </p15:guide>
      </p15:sldGuideLst>
    </p:ext>
  </p:extLst>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p:cSld name="6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127663225"/>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9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7" name="Text Placeholder 3">
            <a:extLst>
              <a:ext uri="{FF2B5EF4-FFF2-40B4-BE49-F238E27FC236}">
                <a16:creationId xmlns:a16="http://schemas.microsoft.com/office/drawing/2014/main" id="{2F253213-343D-EC4E-80BF-981DFB4846FE}"/>
              </a:ext>
            </a:extLst>
          </p:cNvPr>
          <p:cNvSpPr>
            <a:spLocks noGrp="1"/>
          </p:cNvSpPr>
          <p:nvPr>
            <p:ph type="body" sz="quarter" idx="12" hasCustomPrompt="1"/>
          </p:nvPr>
        </p:nvSpPr>
        <p:spPr>
          <a:xfrm>
            <a:off x="365760" y="409302"/>
            <a:ext cx="11390811" cy="670562"/>
          </a:xfrm>
        </p:spPr>
        <p:txBody>
          <a:bodyPr>
            <a:noAutofit/>
          </a:bodyPr>
          <a:lstStyle>
            <a:lvl1pPr marL="0" indent="0" algn="l">
              <a:buNone/>
              <a:defRPr sz="4000" b="1" i="0" spc="0">
                <a:solidFill>
                  <a:schemeClr val="tx1"/>
                </a:solidFill>
                <a:latin typeface="Segoe UI Semibold" panose="020B0502040204020203" pitchFamily="34" charset="0"/>
                <a:cs typeface="Segoe UI Semibold" panose="020B0502040204020203"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Slide title goes here</a:t>
            </a:r>
          </a:p>
        </p:txBody>
      </p:sp>
      <p:sp>
        <p:nvSpPr>
          <p:cNvPr id="8" name="Text Placeholder 3">
            <a:extLst>
              <a:ext uri="{FF2B5EF4-FFF2-40B4-BE49-F238E27FC236}">
                <a16:creationId xmlns:a16="http://schemas.microsoft.com/office/drawing/2014/main" id="{399B133C-4C10-6645-86DA-1C2FAC40C9C0}"/>
              </a:ext>
            </a:extLst>
          </p:cNvPr>
          <p:cNvSpPr>
            <a:spLocks noGrp="1"/>
          </p:cNvSpPr>
          <p:nvPr>
            <p:ph type="body" sz="quarter" idx="10" hasCustomPrompt="1"/>
          </p:nvPr>
        </p:nvSpPr>
        <p:spPr>
          <a:xfrm>
            <a:off x="365760" y="1990654"/>
            <a:ext cx="11390811" cy="4166306"/>
          </a:xfrm>
        </p:spPr>
        <p:txBody>
          <a:bodyPr>
            <a:normAutofit/>
          </a:bodyPr>
          <a:lstStyle>
            <a:lvl1pPr marL="0" indent="0">
              <a:buNone/>
              <a:defRPr sz="16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Content goes here</a:t>
            </a:r>
          </a:p>
        </p:txBody>
      </p:sp>
      <p:sp>
        <p:nvSpPr>
          <p:cNvPr id="9" name="Text Placeholder 3">
            <a:extLst>
              <a:ext uri="{FF2B5EF4-FFF2-40B4-BE49-F238E27FC236}">
                <a16:creationId xmlns:a16="http://schemas.microsoft.com/office/drawing/2014/main" id="{F4EF1F14-E210-5E4E-AD6C-FBD6DF26FEB7}"/>
              </a:ext>
            </a:extLst>
          </p:cNvPr>
          <p:cNvSpPr>
            <a:spLocks noGrp="1"/>
          </p:cNvSpPr>
          <p:nvPr>
            <p:ph type="body" sz="quarter" idx="11" hasCustomPrompt="1"/>
          </p:nvPr>
        </p:nvSpPr>
        <p:spPr>
          <a:xfrm>
            <a:off x="365760" y="1543324"/>
            <a:ext cx="11390811" cy="409484"/>
          </a:xfrm>
        </p:spPr>
        <p:txBody>
          <a:bodyPr>
            <a:normAutofit/>
          </a:bodyPr>
          <a:lstStyle>
            <a:lvl1pPr marL="0" indent="0">
              <a:buNone/>
              <a:defRPr sz="2000" b="1" i="0">
                <a:solidFill>
                  <a:schemeClr val="accent1"/>
                </a:solidFill>
                <a:latin typeface="Segoe UI Semibold" panose="020B0502040204020203" pitchFamily="34" charset="0"/>
                <a:cs typeface="Segoe UI Semibold" panose="020B0502040204020203" pitchFamily="34" charset="0"/>
              </a:defRPr>
            </a:lvl1pPr>
            <a:lvl2pPr marL="457200" indent="0">
              <a:buNone/>
              <a:defRPr/>
            </a:lvl2pPr>
            <a:lvl3pPr marL="914400" indent="0">
              <a:buNone/>
              <a:defRPr/>
            </a:lvl3pPr>
            <a:lvl4pPr marL="1371600" indent="0">
              <a:buNone/>
              <a:defRPr/>
            </a:lvl4pPr>
            <a:lvl5pPr marL="1828800" indent="0">
              <a:buNone/>
              <a:defRPr/>
            </a:lvl5pPr>
          </a:lstStyle>
          <a:p>
            <a:pPr lvl="0"/>
            <a:r>
              <a:rPr lang="en-US"/>
              <a:t>Content title goes here</a:t>
            </a:r>
          </a:p>
        </p:txBody>
      </p:sp>
      <p:pic>
        <p:nvPicPr>
          <p:cNvPr id="10" name="Picture 9">
            <a:extLst>
              <a:ext uri="{FF2B5EF4-FFF2-40B4-BE49-F238E27FC236}">
                <a16:creationId xmlns:a16="http://schemas.microsoft.com/office/drawing/2014/main" id="{785F4A40-189E-E241-84B7-DFBC61D586AD}"/>
              </a:ext>
            </a:extLst>
          </p:cNvPr>
          <p:cNvPicPr>
            <a:picLocks noChangeAspect="1"/>
          </p:cNvPicPr>
          <p:nvPr userDrawn="1"/>
        </p:nvPicPr>
        <p:blipFill>
          <a:blip r:embed="rId2"/>
          <a:stretch>
            <a:fillRect/>
          </a:stretch>
        </p:blipFill>
        <p:spPr>
          <a:xfrm>
            <a:off x="10582275" y="6346520"/>
            <a:ext cx="1517649" cy="501497"/>
          </a:xfrm>
          <a:prstGeom prst="rect">
            <a:avLst/>
          </a:prstGeom>
        </p:spPr>
      </p:pic>
    </p:spTree>
    <p:extLst>
      <p:ext uri="{BB962C8B-B14F-4D97-AF65-F5344CB8AC3E}">
        <p14:creationId xmlns:p14="http://schemas.microsoft.com/office/powerpoint/2010/main" val="41917097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sldLayout>
</file>

<file path=ppt/slideLayouts/slideLayout19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8FF18-9BD3-49EC-8393-12EF9F3B421A}"/>
              </a:ext>
            </a:extLst>
          </p:cNvPr>
          <p:cNvSpPr>
            <a:spLocks noGrp="1"/>
          </p:cNvSpPr>
          <p:nvPr>
            <p:ph type="title"/>
          </p:nvPr>
        </p:nvSpPr>
        <p:spPr>
          <a:xfrm>
            <a:off x="588263" y="2484468"/>
            <a:ext cx="4644137" cy="870272"/>
          </a:xfrm>
        </p:spPr>
        <p:txBody>
          <a:bodyPr anchor="b"/>
          <a:lstStyle>
            <a:lvl1pPr algn="l">
              <a:defRPr>
                <a:solidFill>
                  <a:schemeClr val="tx2"/>
                </a:solidFill>
              </a:defRPr>
            </a:lvl1pPr>
          </a:lstStyle>
          <a:p>
            <a:r>
              <a:rPr lang="en-US"/>
              <a:t>Click to edit Master</a:t>
            </a:r>
          </a:p>
        </p:txBody>
      </p:sp>
    </p:spTree>
    <p:extLst>
      <p:ext uri="{BB962C8B-B14F-4D97-AF65-F5344CB8AC3E}">
        <p14:creationId xmlns:p14="http://schemas.microsoft.com/office/powerpoint/2010/main" val="276279382"/>
      </p:ext>
    </p:extLst>
  </p:cSld>
  <p:clrMapOvr>
    <a:masterClrMapping/>
  </p:clrMapOvr>
  <p:transition>
    <p:fade/>
  </p:transition>
  <p:hf sldNum="0" hdr="0" dt="0"/>
</p:sldLayout>
</file>

<file path=ppt/slideLayouts/slideLayout197.xml><?xml version="1.0" encoding="utf-8"?>
<p:sldLayout xmlns:a="http://schemas.openxmlformats.org/drawingml/2006/main" xmlns:r="http://schemas.openxmlformats.org/officeDocument/2006/relationships" xmlns:p="http://schemas.openxmlformats.org/presentationml/2006/main" userDrawn="1">
  <p:cSld name="9_Title Only">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5359982-D87D-4510-8C17-75850A9F0EFE}"/>
              </a:ext>
            </a:extLst>
          </p:cNvPr>
          <p:cNvSpPr>
            <a:spLocks noGrp="1"/>
          </p:cNvSpPr>
          <p:nvPr>
            <p:ph type="body" sz="quarter" idx="12"/>
          </p:nvPr>
        </p:nvSpPr>
        <p:spPr>
          <a:xfrm>
            <a:off x="588263" y="1436688"/>
            <a:ext cx="5363275" cy="369332"/>
          </a:xfrm>
        </p:spPr>
        <p:txBody>
          <a:bodyPr/>
          <a:lstStyle>
            <a:lvl1pPr>
              <a:defRPr sz="2400">
                <a:solidFill>
                  <a:schemeClr val="accent2"/>
                </a:solidFill>
              </a:defRPr>
            </a:lvl1pPr>
            <a:lvl2pPr>
              <a:defRPr sz="1800"/>
            </a:lvl2pPr>
            <a:lvl3pPr>
              <a:defRPr sz="1400"/>
            </a:lvl3pPr>
            <a:lvl4pPr>
              <a:defRPr sz="1200"/>
            </a:lvl4pPr>
            <a:lvl5pPr>
              <a:defRPr sz="1200"/>
            </a:lvl5pPr>
          </a:lstStyle>
          <a:p>
            <a:pPr lvl="0"/>
            <a:r>
              <a:rPr lang="en-US"/>
              <a:t>Click to edit Master text styles</a:t>
            </a:r>
          </a:p>
        </p:txBody>
      </p:sp>
      <p:sp>
        <p:nvSpPr>
          <p:cNvPr id="2" name="Title 1">
            <a:extLst>
              <a:ext uri="{FF2B5EF4-FFF2-40B4-BE49-F238E27FC236}">
                <a16:creationId xmlns:a16="http://schemas.microsoft.com/office/drawing/2014/main" id="{BE91932C-BE0C-0B1B-3C97-FC6937B6561E}"/>
              </a:ext>
            </a:extLst>
          </p:cNvPr>
          <p:cNvSpPr>
            <a:spLocks noGrp="1"/>
          </p:cNvSpPr>
          <p:nvPr>
            <p:ph type="title"/>
          </p:nvPr>
        </p:nvSpPr>
        <p:spPr>
          <a:xfrm>
            <a:off x="588263" y="457200"/>
            <a:ext cx="5753859" cy="492443"/>
          </a:xfrm>
        </p:spPr>
        <p:txBody>
          <a:bodyPr/>
          <a:lstStyle>
            <a:lvl1pPr algn="l">
              <a:defRPr/>
            </a:lvl1pPr>
          </a:lstStyle>
          <a:p>
            <a:r>
              <a:rPr lang="en-US"/>
              <a:t>Click to edit Master title style</a:t>
            </a:r>
          </a:p>
        </p:txBody>
      </p:sp>
      <p:sp>
        <p:nvSpPr>
          <p:cNvPr id="6" name="Text Placeholder 6">
            <a:extLst>
              <a:ext uri="{FF2B5EF4-FFF2-40B4-BE49-F238E27FC236}">
                <a16:creationId xmlns:a16="http://schemas.microsoft.com/office/drawing/2014/main" id="{E3B2EF26-51ED-E87E-B8E2-5C7FF41C8E2C}"/>
              </a:ext>
            </a:extLst>
          </p:cNvPr>
          <p:cNvSpPr>
            <a:spLocks noGrp="1"/>
          </p:cNvSpPr>
          <p:nvPr>
            <p:ph type="body" sz="quarter" idx="13"/>
          </p:nvPr>
        </p:nvSpPr>
        <p:spPr>
          <a:xfrm>
            <a:off x="588263" y="2017713"/>
            <a:ext cx="5363275" cy="1674305"/>
          </a:xfrm>
        </p:spPr>
        <p:txBody>
          <a:bodyPr/>
          <a:lstStyle>
            <a:lvl1pPr>
              <a:defRPr sz="2000">
                <a:solidFill>
                  <a:schemeClr val="tx1"/>
                </a:solidFill>
              </a:defRPr>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20270AFD-2991-7D6B-9A65-B9B1D944A173}"/>
              </a:ext>
            </a:extLst>
          </p:cNvPr>
          <p:cNvSpPr>
            <a:spLocks noGrp="1"/>
          </p:cNvSpPr>
          <p:nvPr>
            <p:ph type="body" sz="quarter" idx="14"/>
          </p:nvPr>
        </p:nvSpPr>
        <p:spPr>
          <a:xfrm>
            <a:off x="6240462" y="2017713"/>
            <a:ext cx="5363275" cy="1674305"/>
          </a:xfrm>
        </p:spPr>
        <p:txBody>
          <a:bodyPr/>
          <a:lstStyle>
            <a:lvl1pPr>
              <a:defRPr sz="2000">
                <a:solidFill>
                  <a:schemeClr val="tx1"/>
                </a:solidFill>
              </a:defRPr>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80902295"/>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198.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584200" y="3429000"/>
            <a:ext cx="4043371" cy="1501950"/>
          </a:xfrm>
        </p:spPr>
        <p:txBody>
          <a:bodyPr/>
          <a:lstStyle>
            <a:lvl1pPr>
              <a:defRPr sz="2000">
                <a:solidFill>
                  <a:schemeClr val="accent2"/>
                </a:solidFill>
              </a:defRPr>
            </a:lvl1pPr>
            <a:lvl2pPr>
              <a:defRPr sz="1600">
                <a:solidFill>
                  <a:schemeClr val="accent2"/>
                </a:solidFill>
              </a:defRPr>
            </a:lvl2pPr>
            <a:lvl3pPr>
              <a:defRPr sz="1200">
                <a:solidFill>
                  <a:schemeClr val="accent2"/>
                </a:solidFill>
              </a:defRPr>
            </a:lvl3pPr>
            <a:lvl4pPr>
              <a:defRPr sz="1100">
                <a:solidFill>
                  <a:schemeClr val="accent2"/>
                </a:solidFill>
              </a:defRPr>
            </a:lvl4pPr>
            <a:lvl5pPr>
              <a:defRPr sz="1100">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7755AC74-6616-2D39-56B3-39F4AF6F6EA7}"/>
              </a:ext>
            </a:extLst>
          </p:cNvPr>
          <p:cNvSpPr>
            <a:spLocks noGrp="1"/>
          </p:cNvSpPr>
          <p:nvPr>
            <p:ph type="body" sz="quarter" idx="12"/>
          </p:nvPr>
        </p:nvSpPr>
        <p:spPr>
          <a:xfrm>
            <a:off x="6096000" y="922565"/>
            <a:ext cx="5507736" cy="1987010"/>
          </a:xfrm>
        </p:spPr>
        <p:txBody>
          <a:bodyPr/>
          <a:lstStyle>
            <a:lvl1pPr>
              <a:defRPr sz="2400">
                <a:solidFill>
                  <a:schemeClr val="accent2"/>
                </a:solidFill>
              </a:defRPr>
            </a:lvl1pPr>
            <a:lvl2pPr>
              <a:defRPr sz="18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Title 8">
            <a:extLst>
              <a:ext uri="{FF2B5EF4-FFF2-40B4-BE49-F238E27FC236}">
                <a16:creationId xmlns:a16="http://schemas.microsoft.com/office/drawing/2014/main" id="{9E072F35-F29F-7350-ABFA-8808C32DC9DF}"/>
              </a:ext>
            </a:extLst>
          </p:cNvPr>
          <p:cNvSpPr>
            <a:spLocks noGrp="1"/>
          </p:cNvSpPr>
          <p:nvPr>
            <p:ph type="title"/>
          </p:nvPr>
        </p:nvSpPr>
        <p:spPr>
          <a:xfrm>
            <a:off x="588263" y="2369855"/>
            <a:ext cx="4131221" cy="984885"/>
          </a:xfrm>
        </p:spPr>
        <p:txBody>
          <a:bodyPr anchor="b"/>
          <a:lstStyle>
            <a:lvl1pPr algn="l">
              <a:defRPr/>
            </a:lvl1pPr>
          </a:lstStyle>
          <a:p>
            <a:r>
              <a:rPr lang="en-US"/>
              <a:t>Click to edit Master title style</a:t>
            </a:r>
          </a:p>
        </p:txBody>
      </p:sp>
    </p:spTree>
    <p:extLst>
      <p:ext uri="{BB962C8B-B14F-4D97-AF65-F5344CB8AC3E}">
        <p14:creationId xmlns:p14="http://schemas.microsoft.com/office/powerpoint/2010/main" val="500843643"/>
      </p:ext>
    </p:extLst>
  </p:cSld>
  <p:clrMapOvr>
    <a:masterClrMapping/>
  </p:clrMapOvr>
  <p:transition>
    <p:fade/>
  </p:transition>
  <p:hf sldNum="0" hdr="0" dt="0"/>
</p:sldLayout>
</file>

<file path=ppt/slideLayouts/slideLayout199.xml><?xml version="1.0" encoding="utf-8"?>
<p:sldLayout xmlns:a="http://schemas.openxmlformats.org/drawingml/2006/main" xmlns:r="http://schemas.openxmlformats.org/officeDocument/2006/relationships" xmlns:p="http://schemas.openxmlformats.org/presentationml/2006/main" userDrawn="1">
  <p:cSld name="Title Slide 2">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3035102"/>
            <a:ext cx="9144000" cy="498674"/>
          </a:xfrm>
          <a:noFill/>
        </p:spPr>
        <p:txBody>
          <a:bodyPr lIns="0" tIns="0" rIns="0" bIns="0" anchor="b" anchorCtr="0">
            <a:spAutoFit/>
          </a:bodyPr>
          <a:lstStyle>
            <a:lvl1pPr>
              <a:defRPr sz="3600" spc="-50" baseline="0">
                <a:gradFill>
                  <a:gsLst>
                    <a:gs pos="62564">
                      <a:schemeClr val="tx1"/>
                    </a:gs>
                    <a:gs pos="55000">
                      <a:schemeClr val="tx1"/>
                    </a:gs>
                  </a:gsLst>
                  <a:lin ang="5400000" scaled="0"/>
                </a:gra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1"/>
            <a:ext cx="9144000" cy="304725"/>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1815973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bwMode="black">
          <a:xfrm>
            <a:off x="584200" y="585788"/>
            <a:ext cx="1366245" cy="292608"/>
          </a:xfrm>
          <a:prstGeom prst="rect">
            <a:avLst/>
          </a:prstGeom>
        </p:spPr>
      </p:pic>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lgn="l">
              <a:defRPr sz="3600" spc="-50" baseline="0">
                <a:solidFill>
                  <a:schemeClr val="accent1">
                    <a:lumMod val="60000"/>
                    <a:lumOff val="40000"/>
                  </a:schemeClr>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gradFill>
                  <a:gsLst>
                    <a:gs pos="91000">
                      <a:schemeClr val="tx1"/>
                    </a:gs>
                    <a:gs pos="0">
                      <a:schemeClr val="tx1"/>
                    </a:gs>
                  </a:gsLst>
                  <a:lin ang="5400000" scaled="0"/>
                </a:gra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108277652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584200" y="1435497"/>
            <a:ext cx="11018520" cy="23083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83068710"/>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00.xml><?xml version="1.0" encoding="utf-8"?>
<p:sldLayout xmlns:a="http://schemas.openxmlformats.org/drawingml/2006/main" xmlns:r="http://schemas.openxmlformats.org/officeDocument/2006/relationships" xmlns:p="http://schemas.openxmlformats.org/presentationml/2006/main"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3164214"/>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01.xml><?xml version="1.0" encoding="utf-8"?>
<p:sldLayout xmlns:a="http://schemas.openxmlformats.org/drawingml/2006/main" xmlns:r="http://schemas.openxmlformats.org/officeDocument/2006/relationships" xmlns:p="http://schemas.openxmlformats.org/presentationml/2006/main" userDrawn="1">
  <p:cSld name="7_Title Only">
    <p:bg>
      <p:bgPr>
        <a:solidFill>
          <a:srgbClr val="151515"/>
        </a:solidFill>
        <a:effectLst/>
      </p:bgPr>
    </p:bg>
    <p:spTree>
      <p:nvGrpSpPr>
        <p:cNvPr id="1" name=""/>
        <p:cNvGrpSpPr/>
        <p:nvPr/>
      </p:nvGrpSpPr>
      <p:grpSpPr>
        <a:xfrm>
          <a:off x="0" y="0"/>
          <a:ext cx="0" cy="0"/>
          <a:chOff x="0" y="0"/>
          <a:chExt cx="0" cy="0"/>
        </a:xfrm>
      </p:grpSpPr>
      <p:sp>
        <p:nvSpPr>
          <p:cNvPr id="35" name="Title 34">
            <a:extLst>
              <a:ext uri="{FF2B5EF4-FFF2-40B4-BE49-F238E27FC236}">
                <a16:creationId xmlns:a16="http://schemas.microsoft.com/office/drawing/2014/main" id="{34D96E13-8D48-4058-B52E-117A839546EA}"/>
              </a:ext>
            </a:extLst>
          </p:cNvPr>
          <p:cNvSpPr>
            <a:spLocks noGrp="1"/>
          </p:cNvSpPr>
          <p:nvPr>
            <p:ph type="title"/>
          </p:nvPr>
        </p:nvSpPr>
        <p:spPr/>
        <p:txBody>
          <a:bodyPr/>
          <a:lstStyle/>
          <a:p>
            <a:r>
              <a:rPr lang="en-US"/>
              <a:t>Click to edit Master title style</a:t>
            </a:r>
          </a:p>
        </p:txBody>
      </p:sp>
      <p:sp>
        <p:nvSpPr>
          <p:cNvPr id="18" name="Content Placeholder 17">
            <a:extLst>
              <a:ext uri="{FF2B5EF4-FFF2-40B4-BE49-F238E27FC236}">
                <a16:creationId xmlns:a16="http://schemas.microsoft.com/office/drawing/2014/main" id="{197273AA-AB20-4F4B-B8AC-9CC9099C09C4}"/>
              </a:ext>
            </a:extLst>
          </p:cNvPr>
          <p:cNvSpPr>
            <a:spLocks noGrp="1"/>
          </p:cNvSpPr>
          <p:nvPr>
            <p:ph sz="quarter" idx="10"/>
          </p:nvPr>
        </p:nvSpPr>
        <p:spPr>
          <a:xfrm>
            <a:off x="1009650" y="1314450"/>
            <a:ext cx="1885950" cy="353045"/>
          </a:xfrm>
        </p:spPr>
        <p:txBody>
          <a:bodyPr/>
          <a:lstStyle/>
          <a:p>
            <a:pPr lvl="0"/>
            <a:endParaRPr lang="en-US"/>
          </a:p>
        </p:txBody>
      </p:sp>
      <p:sp>
        <p:nvSpPr>
          <p:cNvPr id="20" name="Content Placeholder 19">
            <a:extLst>
              <a:ext uri="{FF2B5EF4-FFF2-40B4-BE49-F238E27FC236}">
                <a16:creationId xmlns:a16="http://schemas.microsoft.com/office/drawing/2014/main" id="{47F43A4F-649A-4953-86BA-1D1A291DAD73}"/>
              </a:ext>
            </a:extLst>
          </p:cNvPr>
          <p:cNvSpPr>
            <a:spLocks noGrp="1"/>
          </p:cNvSpPr>
          <p:nvPr>
            <p:ph sz="quarter" idx="11"/>
          </p:nvPr>
        </p:nvSpPr>
        <p:spPr>
          <a:xfrm>
            <a:off x="3333750" y="1428750"/>
            <a:ext cx="1885950" cy="295275"/>
          </a:xfrm>
        </p:spPr>
        <p:txBody>
          <a:bodyPr/>
          <a:lstStyle/>
          <a:p>
            <a:pPr lvl="0"/>
            <a:r>
              <a:rPr lang="en-US"/>
              <a:t>Click to edit</a:t>
            </a:r>
          </a:p>
        </p:txBody>
      </p:sp>
      <p:sp>
        <p:nvSpPr>
          <p:cNvPr id="22" name="Content Placeholder 21">
            <a:extLst>
              <a:ext uri="{FF2B5EF4-FFF2-40B4-BE49-F238E27FC236}">
                <a16:creationId xmlns:a16="http://schemas.microsoft.com/office/drawing/2014/main" id="{B409847D-E8FF-45FC-8A86-48EB789BE8E5}"/>
              </a:ext>
            </a:extLst>
          </p:cNvPr>
          <p:cNvSpPr>
            <a:spLocks noGrp="1"/>
          </p:cNvSpPr>
          <p:nvPr>
            <p:ph sz="quarter" idx="12"/>
          </p:nvPr>
        </p:nvSpPr>
        <p:spPr>
          <a:xfrm>
            <a:off x="6229350" y="1428750"/>
            <a:ext cx="1752600" cy="353045"/>
          </a:xfrm>
        </p:spPr>
        <p:txBody>
          <a:bodyPr/>
          <a:lstStyle/>
          <a:p>
            <a:pPr lvl="0"/>
            <a:r>
              <a:rPr lang="en-US"/>
              <a:t>Click to edit</a:t>
            </a:r>
          </a:p>
        </p:txBody>
      </p:sp>
      <p:sp>
        <p:nvSpPr>
          <p:cNvPr id="24" name="Content Placeholder 23">
            <a:extLst>
              <a:ext uri="{FF2B5EF4-FFF2-40B4-BE49-F238E27FC236}">
                <a16:creationId xmlns:a16="http://schemas.microsoft.com/office/drawing/2014/main" id="{9335C959-5807-4160-B943-41A914FA195F}"/>
              </a:ext>
            </a:extLst>
          </p:cNvPr>
          <p:cNvSpPr>
            <a:spLocks noGrp="1"/>
          </p:cNvSpPr>
          <p:nvPr>
            <p:ph sz="quarter" idx="13" hasCustomPrompt="1"/>
          </p:nvPr>
        </p:nvSpPr>
        <p:spPr>
          <a:xfrm>
            <a:off x="8553450" y="1370979"/>
            <a:ext cx="1504950" cy="706091"/>
          </a:xfrm>
        </p:spPr>
        <p:txBody>
          <a:bodyPr/>
          <a:lstStyle/>
          <a:p>
            <a:pPr lvl="0"/>
            <a:r>
              <a:rPr lang="en-US"/>
              <a:t>Click to edit level</a:t>
            </a:r>
          </a:p>
        </p:txBody>
      </p:sp>
      <p:sp>
        <p:nvSpPr>
          <p:cNvPr id="26" name="Content Placeholder 25">
            <a:extLst>
              <a:ext uri="{FF2B5EF4-FFF2-40B4-BE49-F238E27FC236}">
                <a16:creationId xmlns:a16="http://schemas.microsoft.com/office/drawing/2014/main" id="{8CFC44A8-9152-435E-A8B3-106352E82413}"/>
              </a:ext>
            </a:extLst>
          </p:cNvPr>
          <p:cNvSpPr>
            <a:spLocks noGrp="1"/>
          </p:cNvSpPr>
          <p:nvPr>
            <p:ph sz="quarter" idx="14"/>
          </p:nvPr>
        </p:nvSpPr>
        <p:spPr>
          <a:xfrm>
            <a:off x="10591800" y="1371600"/>
            <a:ext cx="1371600" cy="353045"/>
          </a:xfrm>
        </p:spPr>
        <p:txBody>
          <a:bodyPr/>
          <a:lstStyle/>
          <a:p>
            <a:pPr lvl="0"/>
            <a:r>
              <a:rPr lang="en-US"/>
              <a:t>Click to</a:t>
            </a:r>
          </a:p>
        </p:txBody>
      </p:sp>
      <p:sp>
        <p:nvSpPr>
          <p:cNvPr id="28" name="Content Placeholder 27">
            <a:extLst>
              <a:ext uri="{FF2B5EF4-FFF2-40B4-BE49-F238E27FC236}">
                <a16:creationId xmlns:a16="http://schemas.microsoft.com/office/drawing/2014/main" id="{6CA91E0E-A59B-4B07-8B58-F25A6D936C7D}"/>
              </a:ext>
            </a:extLst>
          </p:cNvPr>
          <p:cNvSpPr>
            <a:spLocks noGrp="1"/>
          </p:cNvSpPr>
          <p:nvPr>
            <p:ph sz="quarter" idx="15"/>
          </p:nvPr>
        </p:nvSpPr>
        <p:spPr>
          <a:xfrm>
            <a:off x="1009650" y="2076450"/>
            <a:ext cx="1885950" cy="354013"/>
          </a:xfrm>
        </p:spPr>
        <p:txBody>
          <a:bodyPr/>
          <a:lstStyle/>
          <a:p>
            <a:pPr lvl="0"/>
            <a:r>
              <a:rPr lang="en-US"/>
              <a:t>Click to edit</a:t>
            </a:r>
          </a:p>
        </p:txBody>
      </p:sp>
      <p:sp>
        <p:nvSpPr>
          <p:cNvPr id="30" name="Content Placeholder 29">
            <a:extLst>
              <a:ext uri="{FF2B5EF4-FFF2-40B4-BE49-F238E27FC236}">
                <a16:creationId xmlns:a16="http://schemas.microsoft.com/office/drawing/2014/main" id="{BB3CA850-5DBA-428C-B433-923B1B820141}"/>
              </a:ext>
            </a:extLst>
          </p:cNvPr>
          <p:cNvSpPr>
            <a:spLocks noGrp="1"/>
          </p:cNvSpPr>
          <p:nvPr>
            <p:ph sz="quarter" idx="16"/>
          </p:nvPr>
        </p:nvSpPr>
        <p:spPr>
          <a:xfrm>
            <a:off x="3562350" y="2076450"/>
            <a:ext cx="1771650" cy="354013"/>
          </a:xfrm>
        </p:spPr>
        <p:txBody>
          <a:bodyPr/>
          <a:lstStyle/>
          <a:p>
            <a:pPr lvl="0"/>
            <a:r>
              <a:rPr lang="en-US"/>
              <a:t>Click to edit</a:t>
            </a:r>
          </a:p>
        </p:txBody>
      </p:sp>
      <p:sp>
        <p:nvSpPr>
          <p:cNvPr id="32" name="Content Placeholder 31">
            <a:extLst>
              <a:ext uri="{FF2B5EF4-FFF2-40B4-BE49-F238E27FC236}">
                <a16:creationId xmlns:a16="http://schemas.microsoft.com/office/drawing/2014/main" id="{8860ACCF-E141-4673-9C3E-406A7020428C}"/>
              </a:ext>
            </a:extLst>
          </p:cNvPr>
          <p:cNvSpPr>
            <a:spLocks noGrp="1"/>
          </p:cNvSpPr>
          <p:nvPr>
            <p:ph sz="quarter" idx="17"/>
          </p:nvPr>
        </p:nvSpPr>
        <p:spPr>
          <a:xfrm>
            <a:off x="6096000" y="2076450"/>
            <a:ext cx="1885950" cy="352425"/>
          </a:xfrm>
        </p:spPr>
        <p:txBody>
          <a:bodyPr/>
          <a:lstStyle/>
          <a:p>
            <a:pPr lvl="0"/>
            <a:r>
              <a:rPr lang="en-US"/>
              <a:t>Click to edit</a:t>
            </a:r>
          </a:p>
        </p:txBody>
      </p:sp>
      <p:sp>
        <p:nvSpPr>
          <p:cNvPr id="34" name="Content Placeholder 33">
            <a:extLst>
              <a:ext uri="{FF2B5EF4-FFF2-40B4-BE49-F238E27FC236}">
                <a16:creationId xmlns:a16="http://schemas.microsoft.com/office/drawing/2014/main" id="{886B8DED-1608-462B-8588-AA39C29EF5CD}"/>
              </a:ext>
            </a:extLst>
          </p:cNvPr>
          <p:cNvSpPr>
            <a:spLocks noGrp="1"/>
          </p:cNvSpPr>
          <p:nvPr>
            <p:ph sz="quarter" idx="18"/>
          </p:nvPr>
        </p:nvSpPr>
        <p:spPr>
          <a:xfrm>
            <a:off x="8858250" y="2428875"/>
            <a:ext cx="2781300" cy="352425"/>
          </a:xfrm>
        </p:spPr>
        <p:txBody>
          <a:bodyPr/>
          <a:lstStyle/>
          <a:p>
            <a:pPr lvl="0"/>
            <a:r>
              <a:rPr lang="en-US"/>
              <a:t>Click to edit Master</a:t>
            </a:r>
          </a:p>
        </p:txBody>
      </p:sp>
      <p:pic>
        <p:nvPicPr>
          <p:cNvPr id="16" name="Picture 15">
            <a:extLst>
              <a:ext uri="{FF2B5EF4-FFF2-40B4-BE49-F238E27FC236}">
                <a16:creationId xmlns:a16="http://schemas.microsoft.com/office/drawing/2014/main" id="{C1C93F76-52CD-44B2-BC78-CAAECBE783E1}"/>
              </a:ext>
              <a:ext uri="{C183D7F6-B498-43B3-948B-1728B52AA6E4}">
                <adec:decorative xmlns:adec="http://schemas.microsoft.com/office/drawing/2017/decorative" val="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9" name="Rectangle 18">
            <a:extLst>
              <a:ext uri="{FF2B5EF4-FFF2-40B4-BE49-F238E27FC236}">
                <a16:creationId xmlns:a16="http://schemas.microsoft.com/office/drawing/2014/main" id="{9D67F785-3C4B-487E-8F5C-61122241FD84}"/>
              </a:ext>
              <a:ext uri="{C183D7F6-B498-43B3-948B-1728B52AA6E4}">
                <adec:decorative xmlns:adec="http://schemas.microsoft.com/office/drawing/2017/decorative" val="1"/>
              </a:ext>
            </a:extLst>
          </p:cNvPr>
          <p:cNvSpPr/>
          <p:nvPr userDrawn="1"/>
        </p:nvSpPr>
        <p:spPr bwMode="auto">
          <a:xfrm>
            <a:off x="8491" y="-7601"/>
            <a:ext cx="12230101" cy="1356537"/>
          </a:xfrm>
          <a:prstGeom prst="rect">
            <a:avLst/>
          </a:prstGeom>
          <a:gradFill flip="none" rotWithShape="1">
            <a:gsLst>
              <a:gs pos="0">
                <a:schemeClr val="tx1"/>
              </a:gs>
              <a:gs pos="68000">
                <a:srgbClr val="000000">
                  <a:alpha val="0"/>
                  <a:lumMod val="80000"/>
                  <a:lumOff val="20000"/>
                </a:srgbClr>
              </a:gs>
            </a:gsLst>
            <a:lin ang="54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38884792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50"/>
                                        <p:tgtEl>
                                          <p:spTgt spid="19"/>
                                        </p:tgtEl>
                                      </p:cBhvr>
                                    </p:animEffect>
                                    <p:anim calcmode="lin" valueType="num">
                                      <p:cBhvr>
                                        <p:cTn id="8" dur="750" fill="hold"/>
                                        <p:tgtEl>
                                          <p:spTgt spid="19"/>
                                        </p:tgtEl>
                                        <p:attrNameLst>
                                          <p:attrName>ppt_x</p:attrName>
                                        </p:attrNameLst>
                                      </p:cBhvr>
                                      <p:tavLst>
                                        <p:tav tm="0">
                                          <p:val>
                                            <p:strVal val="#ppt_x"/>
                                          </p:val>
                                        </p:tav>
                                        <p:tav tm="100000">
                                          <p:val>
                                            <p:strVal val="#ppt_x"/>
                                          </p:val>
                                        </p:tav>
                                      </p:tavLst>
                                    </p:anim>
                                    <p:anim calcmode="lin" valueType="num">
                                      <p:cBhvr>
                                        <p:cTn id="9" dur="75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hf sldNum="0" hdr="0" dt="0"/>
</p:sldLayout>
</file>

<file path=ppt/slideLayouts/slideLayout202.xml><?xml version="1.0" encoding="utf-8"?>
<p:sldLayout xmlns:a="http://schemas.openxmlformats.org/drawingml/2006/main" xmlns:r="http://schemas.openxmlformats.org/officeDocument/2006/relationships" xmlns:p="http://schemas.openxmlformats.org/presentationml/2006/main" userDrawn="1">
  <p:cSld name="4_Blank">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7DBA677-525E-4BDD-992F-B04D5AA8114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7EDC407-9D3A-484F-8795-66F04B929858}"/>
              </a:ext>
            </a:extLst>
          </p:cNvPr>
          <p:cNvSpPr>
            <a:spLocks noGrp="1"/>
          </p:cNvSpPr>
          <p:nvPr>
            <p:ph sz="quarter" idx="10"/>
          </p:nvPr>
        </p:nvSpPr>
        <p:spPr>
          <a:xfrm>
            <a:off x="711201" y="1755775"/>
            <a:ext cx="1175656" cy="353045"/>
          </a:xfrm>
        </p:spPr>
        <p:txBody>
          <a:bodyPr/>
          <a:lstStyle/>
          <a:p>
            <a:pPr lvl="0"/>
            <a:r>
              <a:rPr lang="en-US"/>
              <a:t>Click to</a:t>
            </a:r>
          </a:p>
        </p:txBody>
      </p:sp>
    </p:spTree>
    <p:extLst>
      <p:ext uri="{BB962C8B-B14F-4D97-AF65-F5344CB8AC3E}">
        <p14:creationId xmlns:p14="http://schemas.microsoft.com/office/powerpoint/2010/main" val="959647082"/>
      </p:ext>
    </p:extLst>
  </p:cSld>
  <p:clrMapOvr>
    <a:masterClrMapping/>
  </p:clrMapOvr>
  <p:transition>
    <p:fade/>
  </p:transition>
  <p:hf sldNum="0" hdr="0" dt="0"/>
</p:sldLayout>
</file>

<file path=ppt/slideLayouts/slideLayout203.xml><?xml version="1.0" encoding="utf-8"?>
<p:sldLayout xmlns:a="http://schemas.openxmlformats.org/drawingml/2006/main" xmlns:r="http://schemas.openxmlformats.org/officeDocument/2006/relationships" xmlns:p="http://schemas.openxmlformats.org/presentationml/2006/main" userDrawn="1">
  <p:cSld name="8_Title Only">
    <p:bg>
      <p:bgPr>
        <a:solidFill>
          <a:srgbClr val="151515"/>
        </a:solid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FAF5401-BB9E-4E79-8696-E4C67DEC3FC8}"/>
              </a:ext>
            </a:extLst>
          </p:cNvPr>
          <p:cNvSpPr>
            <a:spLocks noGrp="1"/>
          </p:cNvSpPr>
          <p:nvPr>
            <p:ph type="title"/>
          </p:nvPr>
        </p:nvSpPr>
        <p:spPr>
          <a:xfrm>
            <a:off x="1" y="76202"/>
            <a:ext cx="12192000" cy="646042"/>
          </a:xfrm>
        </p:spPr>
        <p:txBody>
          <a:bodyPr/>
          <a:lstStyle>
            <a:lvl1pPr algn="l" defTabSz="914233" rtl="0" eaLnBrk="1" latinLnBrk="0" hangingPunct="1">
              <a:lnSpc>
                <a:spcPct val="90000"/>
              </a:lnSpc>
              <a:spcBef>
                <a:spcPct val="0"/>
              </a:spcBef>
              <a:buNone/>
              <a:defRPr lang="en-US" sz="3600" b="0" kern="1200" cap="none" spc="-99" baseline="0" dirty="0">
                <a:ln w="3175">
                  <a:noFill/>
                </a:ln>
                <a:solidFill>
                  <a:schemeClr val="bg1"/>
                </a:solidFill>
                <a:effectLst/>
                <a:latin typeface="Segoe UI Semibold" panose="020B0702040204020203" pitchFamily="34" charset="0"/>
                <a:ea typeface="+mn-ea"/>
                <a:cs typeface="Segoe UI Semibold" panose="020B0702040204020203" pitchFamily="34" charset="0"/>
              </a:defRPr>
            </a:lvl1pPr>
          </a:lstStyle>
          <a:p>
            <a:r>
              <a:rPr lang="en-US"/>
              <a:t>Click to edit Master title style</a:t>
            </a:r>
          </a:p>
        </p:txBody>
      </p:sp>
      <p:sp>
        <p:nvSpPr>
          <p:cNvPr id="46" name="Content Placeholder 45">
            <a:extLst>
              <a:ext uri="{FF2B5EF4-FFF2-40B4-BE49-F238E27FC236}">
                <a16:creationId xmlns:a16="http://schemas.microsoft.com/office/drawing/2014/main" id="{C771E4D3-58BE-429E-AA45-B3E2BBFB66EA}"/>
              </a:ext>
            </a:extLst>
          </p:cNvPr>
          <p:cNvSpPr>
            <a:spLocks noGrp="1"/>
          </p:cNvSpPr>
          <p:nvPr>
            <p:ph sz="quarter" idx="10"/>
          </p:nvPr>
        </p:nvSpPr>
        <p:spPr>
          <a:xfrm>
            <a:off x="504825" y="1541463"/>
            <a:ext cx="1597025" cy="430887"/>
          </a:xfrm>
        </p:spPr>
        <p:txBody>
          <a:bodyPr/>
          <a:lstStyle/>
          <a:p>
            <a:pPr lvl="0"/>
            <a:r>
              <a:rPr lang="en-US"/>
              <a:t>Click to</a:t>
            </a:r>
          </a:p>
        </p:txBody>
      </p:sp>
      <p:sp>
        <p:nvSpPr>
          <p:cNvPr id="48" name="Content Placeholder 47">
            <a:extLst>
              <a:ext uri="{FF2B5EF4-FFF2-40B4-BE49-F238E27FC236}">
                <a16:creationId xmlns:a16="http://schemas.microsoft.com/office/drawing/2014/main" id="{0BEF92DF-4785-412F-A5F1-87D643554283}"/>
              </a:ext>
            </a:extLst>
          </p:cNvPr>
          <p:cNvSpPr>
            <a:spLocks noGrp="1"/>
          </p:cNvSpPr>
          <p:nvPr>
            <p:ph sz="quarter" idx="11"/>
          </p:nvPr>
        </p:nvSpPr>
        <p:spPr>
          <a:xfrm>
            <a:off x="2633663" y="1541463"/>
            <a:ext cx="1597025" cy="430887"/>
          </a:xfrm>
        </p:spPr>
        <p:txBody>
          <a:bodyPr/>
          <a:lstStyle/>
          <a:p>
            <a:pPr lvl="0"/>
            <a:r>
              <a:rPr lang="en-US" err="1"/>
              <a:t>Cli</a:t>
            </a:r>
            <a:endParaRPr lang="en-US"/>
          </a:p>
        </p:txBody>
      </p:sp>
      <p:sp>
        <p:nvSpPr>
          <p:cNvPr id="50" name="Content Placeholder 49">
            <a:extLst>
              <a:ext uri="{FF2B5EF4-FFF2-40B4-BE49-F238E27FC236}">
                <a16:creationId xmlns:a16="http://schemas.microsoft.com/office/drawing/2014/main" id="{34133036-F4AA-437D-9BF1-F7A71C5DF733}"/>
              </a:ext>
            </a:extLst>
          </p:cNvPr>
          <p:cNvSpPr>
            <a:spLocks noGrp="1"/>
          </p:cNvSpPr>
          <p:nvPr>
            <p:ph sz="quarter" idx="12"/>
          </p:nvPr>
        </p:nvSpPr>
        <p:spPr>
          <a:xfrm>
            <a:off x="4749800" y="1419225"/>
            <a:ext cx="2141538" cy="430887"/>
          </a:xfrm>
        </p:spPr>
        <p:txBody>
          <a:bodyPr/>
          <a:lstStyle/>
          <a:p>
            <a:pPr lvl="0"/>
            <a:r>
              <a:rPr lang="en-US"/>
              <a:t>Click to edit</a:t>
            </a:r>
          </a:p>
        </p:txBody>
      </p:sp>
      <p:sp>
        <p:nvSpPr>
          <p:cNvPr id="52" name="Content Placeholder 51">
            <a:extLst>
              <a:ext uri="{FF2B5EF4-FFF2-40B4-BE49-F238E27FC236}">
                <a16:creationId xmlns:a16="http://schemas.microsoft.com/office/drawing/2014/main" id="{BADFDEC6-43D0-4A85-B331-42C7FAD2DB1A}"/>
              </a:ext>
            </a:extLst>
          </p:cNvPr>
          <p:cNvSpPr>
            <a:spLocks noGrp="1"/>
          </p:cNvSpPr>
          <p:nvPr>
            <p:ph sz="quarter" idx="13"/>
          </p:nvPr>
        </p:nvSpPr>
        <p:spPr>
          <a:xfrm>
            <a:off x="7451726" y="1419225"/>
            <a:ext cx="1856048" cy="430213"/>
          </a:xfrm>
        </p:spPr>
        <p:txBody>
          <a:bodyPr/>
          <a:lstStyle/>
          <a:p>
            <a:pPr lvl="0"/>
            <a:r>
              <a:rPr lang="en-US"/>
              <a:t>Click to edit</a:t>
            </a:r>
          </a:p>
        </p:txBody>
      </p:sp>
      <p:sp>
        <p:nvSpPr>
          <p:cNvPr id="54" name="Content Placeholder 53">
            <a:extLst>
              <a:ext uri="{FF2B5EF4-FFF2-40B4-BE49-F238E27FC236}">
                <a16:creationId xmlns:a16="http://schemas.microsoft.com/office/drawing/2014/main" id="{AADC1E73-1042-45DB-9168-A64A6033F0F8}"/>
              </a:ext>
            </a:extLst>
          </p:cNvPr>
          <p:cNvSpPr>
            <a:spLocks noGrp="1"/>
          </p:cNvSpPr>
          <p:nvPr>
            <p:ph sz="quarter" idx="14"/>
          </p:nvPr>
        </p:nvSpPr>
        <p:spPr>
          <a:xfrm>
            <a:off x="9648825" y="1419225"/>
            <a:ext cx="1855788" cy="430887"/>
          </a:xfrm>
        </p:spPr>
        <p:txBody>
          <a:bodyPr/>
          <a:lstStyle/>
          <a:p>
            <a:pPr lvl="0"/>
            <a:r>
              <a:rPr lang="en-US"/>
              <a:t>Click to</a:t>
            </a:r>
          </a:p>
        </p:txBody>
      </p:sp>
      <p:sp>
        <p:nvSpPr>
          <p:cNvPr id="56" name="Content Placeholder 55">
            <a:extLst>
              <a:ext uri="{FF2B5EF4-FFF2-40B4-BE49-F238E27FC236}">
                <a16:creationId xmlns:a16="http://schemas.microsoft.com/office/drawing/2014/main" id="{19698ADA-82F1-4AF9-8EFE-BB40C8F36DAD}"/>
              </a:ext>
            </a:extLst>
          </p:cNvPr>
          <p:cNvSpPr>
            <a:spLocks noGrp="1"/>
          </p:cNvSpPr>
          <p:nvPr>
            <p:ph sz="quarter" idx="15"/>
          </p:nvPr>
        </p:nvSpPr>
        <p:spPr>
          <a:xfrm>
            <a:off x="1092200" y="2470150"/>
            <a:ext cx="1336675" cy="430213"/>
          </a:xfrm>
        </p:spPr>
        <p:txBody>
          <a:bodyPr/>
          <a:lstStyle/>
          <a:p>
            <a:pPr lvl="0"/>
            <a:r>
              <a:rPr lang="en-US"/>
              <a:t>Click</a:t>
            </a:r>
          </a:p>
        </p:txBody>
      </p:sp>
      <p:sp>
        <p:nvSpPr>
          <p:cNvPr id="58" name="Content Placeholder 57">
            <a:extLst>
              <a:ext uri="{FF2B5EF4-FFF2-40B4-BE49-F238E27FC236}">
                <a16:creationId xmlns:a16="http://schemas.microsoft.com/office/drawing/2014/main" id="{206C6835-035B-4D99-A504-E592FDD282DF}"/>
              </a:ext>
            </a:extLst>
          </p:cNvPr>
          <p:cNvSpPr>
            <a:spLocks noGrp="1"/>
          </p:cNvSpPr>
          <p:nvPr>
            <p:ph sz="quarter" idx="16"/>
          </p:nvPr>
        </p:nvSpPr>
        <p:spPr>
          <a:xfrm>
            <a:off x="3057525" y="2279650"/>
            <a:ext cx="1597025" cy="430213"/>
          </a:xfrm>
        </p:spPr>
        <p:txBody>
          <a:bodyPr/>
          <a:lstStyle/>
          <a:p>
            <a:pPr lvl="0"/>
            <a:r>
              <a:rPr lang="en-US"/>
              <a:t>Click to</a:t>
            </a:r>
          </a:p>
        </p:txBody>
      </p:sp>
      <p:pic>
        <p:nvPicPr>
          <p:cNvPr id="12" name="Picture 11">
            <a:extLst>
              <a:ext uri="{FF2B5EF4-FFF2-40B4-BE49-F238E27FC236}">
                <a16:creationId xmlns:a16="http://schemas.microsoft.com/office/drawing/2014/main" id="{53339A3B-C282-4C63-A2E1-B5D3448D9981}"/>
              </a:ext>
              <a:ext uri="{C183D7F6-B498-43B3-948B-1728B52AA6E4}">
                <adec:decorative xmlns:adec="http://schemas.microsoft.com/office/drawing/2017/decorative" val="1"/>
              </a:ext>
            </a:extLst>
          </p:cNvPr>
          <p:cNvPicPr>
            <a:picLocks noChangeAspect="1"/>
          </p:cNvPicPr>
          <p:nvPr userDrawn="1"/>
        </p:nvPicPr>
        <p:blipFill rotWithShape="1">
          <a:blip r:embed="rId2">
            <a:alphaModFix amt="70000"/>
            <a:extLst>
              <a:ext uri="{28A0092B-C50C-407E-A947-70E740481C1C}">
                <a14:useLocalDpi xmlns:a14="http://schemas.microsoft.com/office/drawing/2010/main" val="0"/>
              </a:ext>
            </a:extLst>
          </a:blip>
          <a:srcRect t="10122" b="5624"/>
          <a:stretch/>
        </p:blipFill>
        <p:spPr>
          <a:xfrm>
            <a:off x="20" y="0"/>
            <a:ext cx="12191980" cy="6945085"/>
          </a:xfrm>
          <a:prstGeom prst="rect">
            <a:avLst/>
          </a:prstGeom>
        </p:spPr>
      </p:pic>
      <p:sp>
        <p:nvSpPr>
          <p:cNvPr id="13" name="Rectangle 12">
            <a:extLst>
              <a:ext uri="{FF2B5EF4-FFF2-40B4-BE49-F238E27FC236}">
                <a16:creationId xmlns:a16="http://schemas.microsoft.com/office/drawing/2014/main" id="{C2994302-C00B-4270-B56A-132AB7C364DF}"/>
              </a:ext>
              <a:ext uri="{C183D7F6-B498-43B3-948B-1728B52AA6E4}">
                <adec:decorative xmlns:adec="http://schemas.microsoft.com/office/drawing/2017/decorative" val="1"/>
              </a:ext>
            </a:extLst>
          </p:cNvPr>
          <p:cNvSpPr/>
          <p:nvPr userDrawn="1"/>
        </p:nvSpPr>
        <p:spPr bwMode="auto">
          <a:xfrm>
            <a:off x="8491" y="-7602"/>
            <a:ext cx="12230101" cy="4857393"/>
          </a:xfrm>
          <a:prstGeom prst="rect">
            <a:avLst/>
          </a:prstGeom>
          <a:gradFill flip="none" rotWithShape="1">
            <a:gsLst>
              <a:gs pos="0">
                <a:schemeClr val="tx1">
                  <a:alpha val="64000"/>
                </a:schemeClr>
              </a:gs>
              <a:gs pos="72000">
                <a:srgbClr val="000000">
                  <a:alpha val="0"/>
                  <a:lumMod val="80000"/>
                  <a:lumOff val="20000"/>
                </a:srgbClr>
              </a:gs>
            </a:gsLst>
            <a:lin ang="54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Tree>
    <p:extLst>
      <p:ext uri="{BB962C8B-B14F-4D97-AF65-F5344CB8AC3E}">
        <p14:creationId xmlns:p14="http://schemas.microsoft.com/office/powerpoint/2010/main" val="218967977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hf sldNum="0" hdr="0" dt="0"/>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r>
              <a:rPr lang="en-US" dirty="0"/>
              <a:t>Please note Azure OpenAI services and use cases  remain subject to Microsoft's approval policies and may not be readily available to all customers</a:t>
            </a:r>
          </a:p>
        </p:txBody>
      </p:sp>
      <p:sp>
        <p:nvSpPr>
          <p:cNvPr id="4" name="Slide Number Placeholder 3"/>
          <p:cNvSpPr>
            <a:spLocks noGrp="1"/>
          </p:cNvSpPr>
          <p:nvPr>
            <p:ph type="sldNum" sz="quarter" idx="12"/>
          </p:nvPr>
        </p:nvSpPr>
        <p:spPr/>
        <p:txBody>
          <a:bodyPr/>
          <a:lstStyle/>
          <a:p>
            <a:fld id="{D31A6956-5391-4687-B774-295412F9E887}" type="slidenum">
              <a:rPr lang="en-US" smtClean="0"/>
              <a:t>‹#›</a:t>
            </a:fld>
            <a:endParaRPr lang="en-US"/>
          </a:p>
        </p:txBody>
      </p:sp>
    </p:spTree>
    <p:extLst>
      <p:ext uri="{BB962C8B-B14F-4D97-AF65-F5344CB8AC3E}">
        <p14:creationId xmlns:p14="http://schemas.microsoft.com/office/powerpoint/2010/main" val="3802516978"/>
      </p:ext>
    </p:extLst>
  </p:cSld>
  <p:clrMapOvr>
    <a:masterClrMapping/>
  </p:clrMapOvr>
  <p:transition>
    <p:fade/>
  </p:transition>
  <p:hf sldNum="0" hdr="0" dt="0"/>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 Title square photo placeholder">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6" name="Picture Placeholder" descr="This photo is a 'placeholder' only. Drag or drop your photo here, or click and tap the center to insert a photo.">
            <a:extLst>
              <a:ext uri="{FF2B5EF4-FFF2-40B4-BE49-F238E27FC236}">
                <a16:creationId xmlns:a16="http://schemas.microsoft.com/office/drawing/2014/main" id="{DC2208ED-1531-486A-A671-D18711B4782D}"/>
              </a:ext>
            </a:extLst>
          </p:cNvPr>
          <p:cNvSpPr>
            <a:spLocks noGrp="1"/>
          </p:cNvSpPr>
          <p:nvPr>
            <p:ph type="pic" sz="quarter" idx="11" hasCustomPrompt="1"/>
          </p:nvPr>
        </p:nvSpPr>
        <p:spPr bwMode="ltGray">
          <a:xfrm>
            <a:off x="5334000" y="0"/>
            <a:ext cx="6858000" cy="6858000"/>
          </a:xfrm>
          <a:blipFill>
            <a:blip r:embed="rId3"/>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Tree>
    <p:extLst>
      <p:ext uri="{BB962C8B-B14F-4D97-AF65-F5344CB8AC3E}">
        <p14:creationId xmlns:p14="http://schemas.microsoft.com/office/powerpoint/2010/main" val="116856613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 Title square photo placeholder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sp>
        <p:nvSpPr>
          <p:cNvPr id="6" name="Picture Placeholder" descr="This photo is a 'placeholder' only. Drag or drop your photo here, or click and tap the center to insert a photo.">
            <a:extLst>
              <a:ext uri="{FF2B5EF4-FFF2-40B4-BE49-F238E27FC236}">
                <a16:creationId xmlns:a16="http://schemas.microsoft.com/office/drawing/2014/main" id="{8B2807B7-DE13-4A56-9011-FC9C05D3A5EB}"/>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pic>
        <p:nvPicPr>
          <p:cNvPr id="3" name="MS logo white - EMF" descr="Microsoft logo white text version">
            <a:extLst>
              <a:ext uri="{FF2B5EF4-FFF2-40B4-BE49-F238E27FC236}">
                <a16:creationId xmlns:a16="http://schemas.microsoft.com/office/drawing/2014/main" id="{93E329B9-3D6B-43EA-8364-331D930A2D03}"/>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395705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itle square phot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Aerial photo of an office building lobby.">
            <a:extLst>
              <a:ext uri="{FF2B5EF4-FFF2-40B4-BE49-F238E27FC236}">
                <a16:creationId xmlns:a16="http://schemas.microsoft.com/office/drawing/2014/main" id="{1D6238D3-5FC8-43DB-80C8-88185901CE0B}"/>
              </a:ext>
            </a:extLst>
          </p:cNvPr>
          <p:cNvPicPr>
            <a:picLocks noChangeAspect="1"/>
          </p:cNvPicPr>
          <p:nvPr userDrawn="1"/>
        </p:nvPicPr>
        <p:blipFill rotWithShape="1">
          <a:blip r:embed="rId3"/>
          <a:srcRect l="30076" r="3275"/>
          <a:stretch/>
        </p:blipFill>
        <p:spPr bwMode="ltGray">
          <a:xfrm>
            <a:off x="5334000" y="0"/>
            <a:ext cx="6858000" cy="6858000"/>
          </a:xfrm>
          <a:prstGeom prst="rect">
            <a:avLst/>
          </a:prstGeom>
        </p:spPr>
      </p:pic>
    </p:spTree>
    <p:extLst>
      <p:ext uri="{BB962C8B-B14F-4D97-AF65-F5344CB8AC3E}">
        <p14:creationId xmlns:p14="http://schemas.microsoft.com/office/powerpoint/2010/main" val="64172604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itle square photo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MS logo white - EMF" descr="Microsoft logo white text version">
            <a:extLst>
              <a:ext uri="{FF2B5EF4-FFF2-40B4-BE49-F238E27FC236}">
                <a16:creationId xmlns:a16="http://schemas.microsoft.com/office/drawing/2014/main" id="{DAA9C95A-0B98-4EC3-8525-FE9CC92B75B5}"/>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4" name="Picture 3" descr="Aerial photo of an office building lobby.">
            <a:extLst>
              <a:ext uri="{FF2B5EF4-FFF2-40B4-BE49-F238E27FC236}">
                <a16:creationId xmlns:a16="http://schemas.microsoft.com/office/drawing/2014/main" id="{01F32239-DB17-4457-A0D2-E18F3721E07A}"/>
              </a:ext>
            </a:extLst>
          </p:cNvPr>
          <p:cNvPicPr>
            <a:picLocks noChangeAspect="1"/>
          </p:cNvPicPr>
          <p:nvPr userDrawn="1"/>
        </p:nvPicPr>
        <p:blipFill rotWithShape="1">
          <a:blip r:embed="rId3"/>
          <a:srcRect l="30076" r="3275"/>
          <a:stretch/>
        </p:blipFill>
        <p:spPr bwMode="ltGray">
          <a:xfrm>
            <a:off x="5334000" y="0"/>
            <a:ext cx="6858000" cy="6858000"/>
          </a:xfrm>
          <a:prstGeom prst="rect">
            <a:avLst/>
          </a:prstGeom>
        </p:spPr>
      </p:pic>
    </p:spTree>
    <p:extLst>
      <p:ext uri="{BB962C8B-B14F-4D97-AF65-F5344CB8AC3E}">
        <p14:creationId xmlns:p14="http://schemas.microsoft.com/office/powerpoint/2010/main" val="5862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 Title square photo 3">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9" name="Picture 8" descr="Two people looking at a computer screen&#10;">
            <a:extLst>
              <a:ext uri="{FF2B5EF4-FFF2-40B4-BE49-F238E27FC236}">
                <a16:creationId xmlns:a16="http://schemas.microsoft.com/office/drawing/2014/main" id="{C8E48462-410F-4BD4-912C-73CAF94C1631}"/>
              </a:ext>
            </a:extLst>
          </p:cNvPr>
          <p:cNvPicPr>
            <a:picLocks noChangeAspect="1"/>
          </p:cNvPicPr>
          <p:nvPr userDrawn="1"/>
        </p:nvPicPr>
        <p:blipFill rotWithShape="1">
          <a:blip r:embed="rId3"/>
          <a:srcRect l="21845" r="11455"/>
          <a:stretch/>
        </p:blipFill>
        <p:spPr bwMode="ltGray">
          <a:xfrm>
            <a:off x="5334000" y="0"/>
            <a:ext cx="6858000" cy="6858000"/>
          </a:xfrm>
          <a:prstGeom prst="rect">
            <a:avLst/>
          </a:prstGeom>
        </p:spPr>
      </p:pic>
    </p:spTree>
    <p:extLst>
      <p:ext uri="{BB962C8B-B14F-4D97-AF65-F5344CB8AC3E}">
        <p14:creationId xmlns:p14="http://schemas.microsoft.com/office/powerpoint/2010/main" val="80908998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775083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 Title square photo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Picture 2" descr="Two people looking at a computer screen&#10;">
            <a:extLst>
              <a:ext uri="{FF2B5EF4-FFF2-40B4-BE49-F238E27FC236}">
                <a16:creationId xmlns:a16="http://schemas.microsoft.com/office/drawing/2014/main" id="{67AE355B-EFD6-4F9B-9647-C3AD81D2CB51}"/>
              </a:ext>
            </a:extLst>
          </p:cNvPr>
          <p:cNvPicPr>
            <a:picLocks noChangeAspect="1"/>
          </p:cNvPicPr>
          <p:nvPr userDrawn="1"/>
        </p:nvPicPr>
        <p:blipFill rotWithShape="1">
          <a:blip r:embed="rId2"/>
          <a:srcRect l="21845" r="11455"/>
          <a:stretch/>
        </p:blipFill>
        <p:spPr bwMode="ltGray">
          <a:xfrm>
            <a:off x="5334000" y="0"/>
            <a:ext cx="6858000" cy="6858000"/>
          </a:xfrm>
          <a:prstGeom prst="rect">
            <a:avLst/>
          </a:prstGeom>
        </p:spPr>
      </p:pic>
      <p:pic>
        <p:nvPicPr>
          <p:cNvPr id="4" name="MS logo white - EMF" descr="Microsoft logo white text version">
            <a:extLst>
              <a:ext uri="{FF2B5EF4-FFF2-40B4-BE49-F238E27FC236}">
                <a16:creationId xmlns:a16="http://schemas.microsoft.com/office/drawing/2014/main" id="{2B831541-4B5B-4173-87A6-72B1E3CC8843}"/>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53290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 Title square photo 5">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Datacenter with man walking down the aisle">
            <a:extLst>
              <a:ext uri="{FF2B5EF4-FFF2-40B4-BE49-F238E27FC236}">
                <a16:creationId xmlns:a16="http://schemas.microsoft.com/office/drawing/2014/main" id="{D9A5DB06-CA2E-42DD-BF08-BFDF9AEDDEFC}"/>
              </a:ext>
            </a:extLst>
          </p:cNvPr>
          <p:cNvPicPr>
            <a:picLocks noChangeAspect="1"/>
          </p:cNvPicPr>
          <p:nvPr userDrawn="1"/>
        </p:nvPicPr>
        <p:blipFill rotWithShape="1">
          <a:blip r:embed="rId3"/>
          <a:srcRect l="16675" r="16675"/>
          <a:stretch/>
        </p:blipFill>
        <p:spPr bwMode="ltGray">
          <a:xfrm>
            <a:off x="5334000" y="0"/>
            <a:ext cx="6858000" cy="6858000"/>
          </a:xfrm>
          <a:prstGeom prst="rect">
            <a:avLst/>
          </a:prstGeom>
        </p:spPr>
      </p:pic>
    </p:spTree>
    <p:extLst>
      <p:ext uri="{BB962C8B-B14F-4D97-AF65-F5344CB8AC3E}">
        <p14:creationId xmlns:p14="http://schemas.microsoft.com/office/powerpoint/2010/main" val="38581034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userDrawn="1">
  <p:cSld name=" Title square photo 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Picture 2" descr="Datacenter with man walking down the aisle">
            <a:extLst>
              <a:ext uri="{FF2B5EF4-FFF2-40B4-BE49-F238E27FC236}">
                <a16:creationId xmlns:a16="http://schemas.microsoft.com/office/drawing/2014/main" id="{7363045C-53D3-46A4-A40D-1AB2A5D42C45}"/>
              </a:ext>
            </a:extLst>
          </p:cNvPr>
          <p:cNvPicPr>
            <a:picLocks noChangeAspect="1"/>
          </p:cNvPicPr>
          <p:nvPr userDrawn="1"/>
        </p:nvPicPr>
        <p:blipFill rotWithShape="1">
          <a:blip r:embed="rId2"/>
          <a:srcRect l="16675" r="16675"/>
          <a:stretch/>
        </p:blipFill>
        <p:spPr bwMode="ltGray">
          <a:xfrm>
            <a:off x="5334000" y="0"/>
            <a:ext cx="6858000" cy="6858000"/>
          </a:xfrm>
          <a:prstGeom prst="rect">
            <a:avLst/>
          </a:prstGeom>
        </p:spPr>
      </p:pic>
      <p:pic>
        <p:nvPicPr>
          <p:cNvPr id="4" name="MS logo white - EMF" descr="Microsoft logo white text version">
            <a:extLst>
              <a:ext uri="{FF2B5EF4-FFF2-40B4-BE49-F238E27FC236}">
                <a16:creationId xmlns:a16="http://schemas.microsoft.com/office/drawing/2014/main" id="{E968866A-BD6F-4C62-B509-394496BF80A1}"/>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542541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userDrawn="1">
  <p:cSld name=" Title square photo 7">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6" name="Picture 5" descr="A group of people wearing masks and maintaining a safe distance in a professional building.&#10;">
            <a:extLst>
              <a:ext uri="{FF2B5EF4-FFF2-40B4-BE49-F238E27FC236}">
                <a16:creationId xmlns:a16="http://schemas.microsoft.com/office/drawing/2014/main" id="{17248A80-2E58-49E8-9230-E05FE2C793C0}"/>
              </a:ext>
            </a:extLst>
          </p:cNvPr>
          <p:cNvPicPr>
            <a:picLocks noChangeAspect="1"/>
          </p:cNvPicPr>
          <p:nvPr userDrawn="1"/>
        </p:nvPicPr>
        <p:blipFill rotWithShape="1">
          <a:blip r:embed="rId3"/>
          <a:srcRect l="10402" r="22948"/>
          <a:stretch/>
        </p:blipFill>
        <p:spPr bwMode="ltGray">
          <a:xfrm>
            <a:off x="5334000" y="0"/>
            <a:ext cx="6858000" cy="6858000"/>
          </a:xfrm>
          <a:prstGeom prst="rect">
            <a:avLst/>
          </a:prstGeom>
        </p:spPr>
      </p:pic>
    </p:spTree>
    <p:extLst>
      <p:ext uri="{BB962C8B-B14F-4D97-AF65-F5344CB8AC3E}">
        <p14:creationId xmlns:p14="http://schemas.microsoft.com/office/powerpoint/2010/main" val="25826218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 Title square photo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Picture 2" descr="A group of people wearing masks and maintaining a safe distance in a professional building.&#10;">
            <a:extLst>
              <a:ext uri="{FF2B5EF4-FFF2-40B4-BE49-F238E27FC236}">
                <a16:creationId xmlns:a16="http://schemas.microsoft.com/office/drawing/2014/main" id="{649BB261-65DE-4F53-B8F8-DCF2647A32FE}"/>
              </a:ext>
            </a:extLst>
          </p:cNvPr>
          <p:cNvPicPr>
            <a:picLocks noChangeAspect="1"/>
          </p:cNvPicPr>
          <p:nvPr userDrawn="1"/>
        </p:nvPicPr>
        <p:blipFill rotWithShape="1">
          <a:blip r:embed="rId2"/>
          <a:srcRect l="10402" r="22948"/>
          <a:stretch/>
        </p:blipFill>
        <p:spPr bwMode="ltGray">
          <a:xfrm>
            <a:off x="5334000" y="0"/>
            <a:ext cx="6858000" cy="6858000"/>
          </a:xfrm>
          <a:prstGeom prst="rect">
            <a:avLst/>
          </a:prstGeom>
        </p:spPr>
      </p:pic>
      <p:pic>
        <p:nvPicPr>
          <p:cNvPr id="4" name="MS logo white - EMF" descr="Microsoft logo white text version">
            <a:extLst>
              <a:ext uri="{FF2B5EF4-FFF2-40B4-BE49-F238E27FC236}">
                <a16:creationId xmlns:a16="http://schemas.microsoft.com/office/drawing/2014/main" id="{4A59EC0E-8AFD-4665-ABD0-22FCD76F6068}"/>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978586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 Title square photo 9">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9" name="Picture 8" descr="A person sitting at a table with a computer in front of a window&#10;">
            <a:extLst>
              <a:ext uri="{FF2B5EF4-FFF2-40B4-BE49-F238E27FC236}">
                <a16:creationId xmlns:a16="http://schemas.microsoft.com/office/drawing/2014/main" id="{01E92E01-7732-4AD0-928A-10630D0CA60A}"/>
              </a:ext>
            </a:extLst>
          </p:cNvPr>
          <p:cNvPicPr>
            <a:picLocks noChangeAspect="1"/>
          </p:cNvPicPr>
          <p:nvPr userDrawn="1"/>
        </p:nvPicPr>
        <p:blipFill rotWithShape="1">
          <a:blip r:embed="rId3"/>
          <a:srcRect l="22384" r="10867"/>
          <a:stretch/>
        </p:blipFill>
        <p:spPr bwMode="ltGray">
          <a:xfrm>
            <a:off x="5334000" y="0"/>
            <a:ext cx="6858000" cy="6858000"/>
          </a:xfrm>
          <a:prstGeom prst="rect">
            <a:avLst/>
          </a:prstGeom>
        </p:spPr>
      </p:pic>
    </p:spTree>
    <p:extLst>
      <p:ext uri="{BB962C8B-B14F-4D97-AF65-F5344CB8AC3E}">
        <p14:creationId xmlns:p14="http://schemas.microsoft.com/office/powerpoint/2010/main" val="316587263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userDrawn="1">
  <p:cSld name=" Title square photo 1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Picture 2" descr="A person sitting at a table with a computer in front of a window&#10;">
            <a:extLst>
              <a:ext uri="{FF2B5EF4-FFF2-40B4-BE49-F238E27FC236}">
                <a16:creationId xmlns:a16="http://schemas.microsoft.com/office/drawing/2014/main" id="{8E02C7C9-5ACE-4046-8576-3941E415FDA3}"/>
              </a:ext>
            </a:extLst>
          </p:cNvPr>
          <p:cNvPicPr>
            <a:picLocks noChangeAspect="1"/>
          </p:cNvPicPr>
          <p:nvPr userDrawn="1"/>
        </p:nvPicPr>
        <p:blipFill rotWithShape="1">
          <a:blip r:embed="rId2"/>
          <a:srcRect l="22384" r="10867"/>
          <a:stretch/>
        </p:blipFill>
        <p:spPr bwMode="ltGray">
          <a:xfrm>
            <a:off x="5334000" y="0"/>
            <a:ext cx="6858000" cy="6858000"/>
          </a:xfrm>
          <a:prstGeom prst="rect">
            <a:avLst/>
          </a:prstGeom>
        </p:spPr>
      </p:pic>
      <p:pic>
        <p:nvPicPr>
          <p:cNvPr id="4" name="MS logo white - EMF" descr="Microsoft logo white text version">
            <a:extLst>
              <a:ext uri="{FF2B5EF4-FFF2-40B4-BE49-F238E27FC236}">
                <a16:creationId xmlns:a16="http://schemas.microsoft.com/office/drawing/2014/main" id="{6FFEB9B2-F157-409B-B83A-CB55E31F1341}"/>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653335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userDrawn="1">
  <p:cSld name="Title square photo 11">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4" name="Picture 3" descr="A person working with multiple monitors having a Teams discussion.">
            <a:extLst>
              <a:ext uri="{FF2B5EF4-FFF2-40B4-BE49-F238E27FC236}">
                <a16:creationId xmlns:a16="http://schemas.microsoft.com/office/drawing/2014/main" id="{6850ED6A-DB92-4C7A-94EE-B879BEC0DEAB}"/>
              </a:ext>
            </a:extLst>
          </p:cNvPr>
          <p:cNvPicPr>
            <a:picLocks noChangeAspect="1"/>
          </p:cNvPicPr>
          <p:nvPr userDrawn="1"/>
        </p:nvPicPr>
        <p:blipFill rotWithShape="1">
          <a:blip r:embed="rId3"/>
          <a:srcRect l="10625" r="22709"/>
          <a:stretch/>
        </p:blipFill>
        <p:spPr bwMode="ltGray">
          <a:xfrm>
            <a:off x="5334000" y="0"/>
            <a:ext cx="6858000" cy="6858000"/>
          </a:xfrm>
          <a:prstGeom prst="rect">
            <a:avLst/>
          </a:prstGeom>
        </p:spPr>
      </p:pic>
    </p:spTree>
    <p:extLst>
      <p:ext uri="{BB962C8B-B14F-4D97-AF65-F5344CB8AC3E}">
        <p14:creationId xmlns:p14="http://schemas.microsoft.com/office/powerpoint/2010/main" val="189083201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userDrawn="1">
  <p:cSld name="Title square photo 1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4" name="Picture 3" descr="A person working with multiple monitors having a Teams discussion.">
            <a:extLst>
              <a:ext uri="{FF2B5EF4-FFF2-40B4-BE49-F238E27FC236}">
                <a16:creationId xmlns:a16="http://schemas.microsoft.com/office/drawing/2014/main" id="{609F1E86-46AC-4579-ABA5-73E3B4CAE627}"/>
              </a:ext>
            </a:extLst>
          </p:cNvPr>
          <p:cNvPicPr>
            <a:picLocks noChangeAspect="1"/>
          </p:cNvPicPr>
          <p:nvPr userDrawn="1"/>
        </p:nvPicPr>
        <p:blipFill rotWithShape="1">
          <a:blip r:embed="rId2"/>
          <a:srcRect l="10625" r="22709"/>
          <a:stretch/>
        </p:blipFill>
        <p:spPr bwMode="ltGray">
          <a:xfrm>
            <a:off x="5334000" y="0"/>
            <a:ext cx="6858000" cy="6858000"/>
          </a:xfrm>
          <a:prstGeom prst="rect">
            <a:avLst/>
          </a:prstGeom>
        </p:spPr>
      </p:pic>
      <p:pic>
        <p:nvPicPr>
          <p:cNvPr id="3" name="MS logo white - EMF" descr="Microsoft logo white text version">
            <a:extLst>
              <a:ext uri="{FF2B5EF4-FFF2-40B4-BE49-F238E27FC236}">
                <a16:creationId xmlns:a16="http://schemas.microsoft.com/office/drawing/2014/main" id="{C6ABB87C-4F6B-4CA0-88CF-0E4E3E278498}"/>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5867002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userDrawn="1">
  <p:cSld name=" Title square photo 13">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A person sitting in front of a computer with Teams screen.&#10;">
            <a:extLst>
              <a:ext uri="{FF2B5EF4-FFF2-40B4-BE49-F238E27FC236}">
                <a16:creationId xmlns:a16="http://schemas.microsoft.com/office/drawing/2014/main" id="{DEF4BC1C-CD11-499D-885F-8149F24F3275}"/>
              </a:ext>
            </a:extLst>
          </p:cNvPr>
          <p:cNvPicPr>
            <a:picLocks noChangeAspect="1"/>
          </p:cNvPicPr>
          <p:nvPr userDrawn="1"/>
        </p:nvPicPr>
        <p:blipFill rotWithShape="1">
          <a:blip r:embed="rId3"/>
          <a:srcRect l="1447" r="31903"/>
          <a:stretch/>
        </p:blipFill>
        <p:spPr bwMode="ltGray">
          <a:xfrm>
            <a:off x="5334000" y="0"/>
            <a:ext cx="6858000" cy="6858000"/>
          </a:xfrm>
          <a:prstGeom prst="rect">
            <a:avLst/>
          </a:prstGeom>
        </p:spPr>
      </p:pic>
    </p:spTree>
    <p:extLst>
      <p:ext uri="{BB962C8B-B14F-4D97-AF65-F5344CB8AC3E}">
        <p14:creationId xmlns:p14="http://schemas.microsoft.com/office/powerpoint/2010/main" val="407643136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Click to edit Master title style</a:t>
            </a:r>
          </a:p>
        </p:txBody>
      </p:sp>
      <p:sp>
        <p:nvSpPr>
          <p:cNvPr id="3" name="Text Placeholder 2"/>
          <p:cNvSpPr>
            <a:spLocks noGrp="1"/>
          </p:cNvSpPr>
          <p:nvPr>
            <p:ph type="body" sz="quarter" idx="10"/>
          </p:nvPr>
        </p:nvSpPr>
        <p:spPr>
          <a:xfrm>
            <a:off x="269305" y="1187645"/>
            <a:ext cx="11655078" cy="161274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53352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0.xml><?xml version="1.0" encoding="utf-8"?>
<p:sldLayout xmlns:a="http://schemas.openxmlformats.org/drawingml/2006/main" xmlns:r="http://schemas.openxmlformats.org/officeDocument/2006/relationships" xmlns:p="http://schemas.openxmlformats.org/presentationml/2006/main" preserve="1" userDrawn="1">
  <p:cSld name="Title square photo 1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9" name="Picture 8" descr="A person sitting in front of a computer with Teams screen.&#10;">
            <a:extLst>
              <a:ext uri="{FF2B5EF4-FFF2-40B4-BE49-F238E27FC236}">
                <a16:creationId xmlns:a16="http://schemas.microsoft.com/office/drawing/2014/main" id="{369E485D-C017-4A9F-81AE-E784F9BCE535}"/>
              </a:ext>
            </a:extLst>
          </p:cNvPr>
          <p:cNvPicPr>
            <a:picLocks noChangeAspect="1"/>
          </p:cNvPicPr>
          <p:nvPr userDrawn="1"/>
        </p:nvPicPr>
        <p:blipFill rotWithShape="1">
          <a:blip r:embed="rId2"/>
          <a:srcRect l="1447" r="31903"/>
          <a:stretch/>
        </p:blipFill>
        <p:spPr bwMode="ltGray">
          <a:xfrm>
            <a:off x="5334000" y="0"/>
            <a:ext cx="6858000" cy="6858000"/>
          </a:xfrm>
          <a:prstGeom prst="rect">
            <a:avLst/>
          </a:prstGeom>
        </p:spPr>
      </p:pic>
      <p:pic>
        <p:nvPicPr>
          <p:cNvPr id="3" name="MS logo white - EMF" descr="Microsoft logo white text version">
            <a:extLst>
              <a:ext uri="{FF2B5EF4-FFF2-40B4-BE49-F238E27FC236}">
                <a16:creationId xmlns:a16="http://schemas.microsoft.com/office/drawing/2014/main" id="{330B868F-3663-464B-9FEA-2779820C3336}"/>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34318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userDrawn="1">
  <p:cSld name="Title square photo 15">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4" name="Picture 3" descr="A wind turbine farm.">
            <a:extLst>
              <a:ext uri="{FF2B5EF4-FFF2-40B4-BE49-F238E27FC236}">
                <a16:creationId xmlns:a16="http://schemas.microsoft.com/office/drawing/2014/main" id="{F0B1500B-EDA6-44EE-AF52-9962FE1DD977}"/>
              </a:ext>
            </a:extLst>
          </p:cNvPr>
          <p:cNvPicPr>
            <a:picLocks noChangeAspect="1"/>
          </p:cNvPicPr>
          <p:nvPr userDrawn="1"/>
        </p:nvPicPr>
        <p:blipFill rotWithShape="1">
          <a:blip r:embed="rId3"/>
          <a:srcRect l="36395" t="26971" r="15004"/>
          <a:stretch/>
        </p:blipFill>
        <p:spPr bwMode="ltGray">
          <a:xfrm>
            <a:off x="5334000" y="0"/>
            <a:ext cx="6858000" cy="6858000"/>
          </a:xfrm>
          <a:prstGeom prst="rect">
            <a:avLst/>
          </a:prstGeom>
        </p:spPr>
      </p:pic>
    </p:spTree>
    <p:extLst>
      <p:ext uri="{BB962C8B-B14F-4D97-AF65-F5344CB8AC3E}">
        <p14:creationId xmlns:p14="http://schemas.microsoft.com/office/powerpoint/2010/main" val="16687781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Title square photo 1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Picture 2" descr="A wind turbine farm.">
            <a:extLst>
              <a:ext uri="{FF2B5EF4-FFF2-40B4-BE49-F238E27FC236}">
                <a16:creationId xmlns:a16="http://schemas.microsoft.com/office/drawing/2014/main" id="{70DA8B1C-E4AF-4CA8-BF31-E79152795221}"/>
              </a:ext>
            </a:extLst>
          </p:cNvPr>
          <p:cNvPicPr>
            <a:picLocks noChangeAspect="1"/>
          </p:cNvPicPr>
          <p:nvPr userDrawn="1"/>
        </p:nvPicPr>
        <p:blipFill rotWithShape="1">
          <a:blip r:embed="rId2"/>
          <a:srcRect l="36395" t="26971" r="15004"/>
          <a:stretch/>
        </p:blipFill>
        <p:spPr bwMode="ltGray">
          <a:xfrm>
            <a:off x="5334000" y="0"/>
            <a:ext cx="6858000" cy="6858000"/>
          </a:xfrm>
          <a:prstGeom prst="rect">
            <a:avLst/>
          </a:prstGeom>
        </p:spPr>
      </p:pic>
      <p:pic>
        <p:nvPicPr>
          <p:cNvPr id="4" name="MS logo white - EMF" descr="Microsoft logo white text version">
            <a:extLst>
              <a:ext uri="{FF2B5EF4-FFF2-40B4-BE49-F238E27FC236}">
                <a16:creationId xmlns:a16="http://schemas.microsoft.com/office/drawing/2014/main" id="{AD945E0B-7E78-40CB-B44B-4DC93BF7A0B9}"/>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9802712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itle square photo 17">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Woman wearing HoloLens working on an engine.">
            <a:extLst>
              <a:ext uri="{FF2B5EF4-FFF2-40B4-BE49-F238E27FC236}">
                <a16:creationId xmlns:a16="http://schemas.microsoft.com/office/drawing/2014/main" id="{32EAC6F0-4205-479A-AAB2-512F9303F0ED}"/>
              </a:ext>
            </a:extLst>
          </p:cNvPr>
          <p:cNvPicPr>
            <a:picLocks noChangeAspect="1"/>
          </p:cNvPicPr>
          <p:nvPr userDrawn="1"/>
        </p:nvPicPr>
        <p:blipFill rotWithShape="1">
          <a:blip r:embed="rId3"/>
          <a:srcRect l="19754" r="13597"/>
          <a:stretch/>
        </p:blipFill>
        <p:spPr bwMode="ltGray">
          <a:xfrm>
            <a:off x="5334000" y="0"/>
            <a:ext cx="6858000" cy="6858000"/>
          </a:xfrm>
          <a:prstGeom prst="rect">
            <a:avLst/>
          </a:prstGeom>
        </p:spPr>
      </p:pic>
    </p:spTree>
    <p:extLst>
      <p:ext uri="{BB962C8B-B14F-4D97-AF65-F5344CB8AC3E}">
        <p14:creationId xmlns:p14="http://schemas.microsoft.com/office/powerpoint/2010/main" val="144323657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Title square photo 1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MS logo white - EMF" descr="Microsoft logo white text version">
            <a:extLst>
              <a:ext uri="{FF2B5EF4-FFF2-40B4-BE49-F238E27FC236}">
                <a16:creationId xmlns:a16="http://schemas.microsoft.com/office/drawing/2014/main" id="{09E2B28A-AA4E-46CE-8F7A-F3088F96A21F}"/>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7" name="Picture 6" descr="Woman wearing HoloLens working on an engine.">
            <a:extLst>
              <a:ext uri="{FF2B5EF4-FFF2-40B4-BE49-F238E27FC236}">
                <a16:creationId xmlns:a16="http://schemas.microsoft.com/office/drawing/2014/main" id="{E331A9D4-97A9-494D-A328-96D5F63CEE2A}"/>
              </a:ext>
            </a:extLst>
          </p:cNvPr>
          <p:cNvPicPr>
            <a:picLocks noChangeAspect="1"/>
          </p:cNvPicPr>
          <p:nvPr userDrawn="1"/>
        </p:nvPicPr>
        <p:blipFill rotWithShape="1">
          <a:blip r:embed="rId3"/>
          <a:srcRect l="19754" r="13597"/>
          <a:stretch/>
        </p:blipFill>
        <p:spPr bwMode="ltGray">
          <a:xfrm>
            <a:off x="5334000" y="0"/>
            <a:ext cx="6858000" cy="6858000"/>
          </a:xfrm>
          <a:prstGeom prst="rect">
            <a:avLst/>
          </a:prstGeom>
        </p:spPr>
      </p:pic>
    </p:spTree>
    <p:extLst>
      <p:ext uri="{BB962C8B-B14F-4D97-AF65-F5344CB8AC3E}">
        <p14:creationId xmlns:p14="http://schemas.microsoft.com/office/powerpoint/2010/main" val="23507085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itle square photo 19">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Manufacturing factory floor&#10;">
            <a:extLst>
              <a:ext uri="{FF2B5EF4-FFF2-40B4-BE49-F238E27FC236}">
                <a16:creationId xmlns:a16="http://schemas.microsoft.com/office/drawing/2014/main" id="{C52474CA-14F8-447F-8510-9655A1FB47AA}"/>
              </a:ext>
            </a:extLst>
          </p:cNvPr>
          <p:cNvPicPr>
            <a:picLocks noChangeAspect="1"/>
          </p:cNvPicPr>
          <p:nvPr userDrawn="1"/>
        </p:nvPicPr>
        <p:blipFill rotWithShape="1">
          <a:blip r:embed="rId3"/>
          <a:srcRect l="6962" r="26388"/>
          <a:stretch/>
        </p:blipFill>
        <p:spPr bwMode="ltGray">
          <a:xfrm>
            <a:off x="5334000" y="0"/>
            <a:ext cx="6858000" cy="6858000"/>
          </a:xfrm>
          <a:prstGeom prst="rect">
            <a:avLst/>
          </a:prstGeom>
        </p:spPr>
      </p:pic>
    </p:spTree>
    <p:extLst>
      <p:ext uri="{BB962C8B-B14F-4D97-AF65-F5344CB8AC3E}">
        <p14:creationId xmlns:p14="http://schemas.microsoft.com/office/powerpoint/2010/main" val="183253351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itle square photo 20">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6" name="Picture 5" descr="Manufacturing factory floor&#10;">
            <a:extLst>
              <a:ext uri="{FF2B5EF4-FFF2-40B4-BE49-F238E27FC236}">
                <a16:creationId xmlns:a16="http://schemas.microsoft.com/office/drawing/2014/main" id="{72229B92-1061-467C-BBD4-04315CCF248E}"/>
              </a:ext>
            </a:extLst>
          </p:cNvPr>
          <p:cNvPicPr>
            <a:picLocks noChangeAspect="1"/>
          </p:cNvPicPr>
          <p:nvPr userDrawn="1"/>
        </p:nvPicPr>
        <p:blipFill rotWithShape="1">
          <a:blip r:embed="rId2"/>
          <a:srcRect l="6962" r="26388"/>
          <a:stretch/>
        </p:blipFill>
        <p:spPr bwMode="ltGray">
          <a:xfrm>
            <a:off x="5334000" y="0"/>
            <a:ext cx="6858000" cy="6858000"/>
          </a:xfrm>
          <a:prstGeom prst="rect">
            <a:avLst/>
          </a:prstGeom>
        </p:spPr>
      </p:pic>
      <p:pic>
        <p:nvPicPr>
          <p:cNvPr id="3" name="MS logo white - EMF" descr="Microsoft logo white text version">
            <a:extLst>
              <a:ext uri="{FF2B5EF4-FFF2-40B4-BE49-F238E27FC236}">
                <a16:creationId xmlns:a16="http://schemas.microsoft.com/office/drawing/2014/main" id="{ED59BA99-58EE-4191-92A6-40DE9237E893}"/>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496669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itle square photo 21">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6" name="Picture 5" descr="A person using a computer and wearing a mask.&#10;&#10;">
            <a:extLst>
              <a:ext uri="{FF2B5EF4-FFF2-40B4-BE49-F238E27FC236}">
                <a16:creationId xmlns:a16="http://schemas.microsoft.com/office/drawing/2014/main" id="{3109D5BE-75B0-4E15-ADD2-856974AF5380}"/>
              </a:ext>
            </a:extLst>
          </p:cNvPr>
          <p:cNvPicPr>
            <a:picLocks noChangeAspect="1"/>
          </p:cNvPicPr>
          <p:nvPr userDrawn="1"/>
        </p:nvPicPr>
        <p:blipFill rotWithShape="1">
          <a:blip r:embed="rId3"/>
          <a:srcRect l="24645" r="8705"/>
          <a:stretch/>
        </p:blipFill>
        <p:spPr bwMode="ltGray">
          <a:xfrm>
            <a:off x="5334000" y="0"/>
            <a:ext cx="6858000" cy="6858000"/>
          </a:xfrm>
          <a:prstGeom prst="rect">
            <a:avLst/>
          </a:prstGeom>
        </p:spPr>
      </p:pic>
    </p:spTree>
    <p:extLst>
      <p:ext uri="{BB962C8B-B14F-4D97-AF65-F5344CB8AC3E}">
        <p14:creationId xmlns:p14="http://schemas.microsoft.com/office/powerpoint/2010/main" val="2348408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itle square photo 2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3" name="Picture 2" descr="A person using a computer and wearing a mask.&#10;&#10;">
            <a:extLst>
              <a:ext uri="{FF2B5EF4-FFF2-40B4-BE49-F238E27FC236}">
                <a16:creationId xmlns:a16="http://schemas.microsoft.com/office/drawing/2014/main" id="{424B57D9-0EA9-433A-8C9F-A17ECA59B443}"/>
              </a:ext>
            </a:extLst>
          </p:cNvPr>
          <p:cNvPicPr>
            <a:picLocks noChangeAspect="1"/>
          </p:cNvPicPr>
          <p:nvPr userDrawn="1"/>
        </p:nvPicPr>
        <p:blipFill rotWithShape="1">
          <a:blip r:embed="rId2"/>
          <a:srcRect l="24645" r="8705"/>
          <a:stretch/>
        </p:blipFill>
        <p:spPr bwMode="ltGray">
          <a:xfrm>
            <a:off x="5334000" y="0"/>
            <a:ext cx="6858000" cy="6858000"/>
          </a:xfrm>
          <a:prstGeom prst="rect">
            <a:avLst/>
          </a:prstGeom>
        </p:spPr>
      </p:pic>
      <p:pic>
        <p:nvPicPr>
          <p:cNvPr id="4" name="MS logo white - EMF" descr="Microsoft logo white text version">
            <a:extLst>
              <a:ext uri="{FF2B5EF4-FFF2-40B4-BE49-F238E27FC236}">
                <a16:creationId xmlns:a16="http://schemas.microsoft.com/office/drawing/2014/main" id="{BB987B22-7D52-4FB8-9B0B-6BED879C862A}"/>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251770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itle square photo 23">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4" name="Picture 3" descr="A developer sitting at a desk with a computer&#10;">
            <a:extLst>
              <a:ext uri="{FF2B5EF4-FFF2-40B4-BE49-F238E27FC236}">
                <a16:creationId xmlns:a16="http://schemas.microsoft.com/office/drawing/2014/main" id="{6175A18B-905D-4056-B614-2BFA55FC4108}"/>
              </a:ext>
            </a:extLst>
          </p:cNvPr>
          <p:cNvPicPr>
            <a:picLocks noChangeAspect="1"/>
          </p:cNvPicPr>
          <p:nvPr userDrawn="1"/>
        </p:nvPicPr>
        <p:blipFill rotWithShape="1">
          <a:blip r:embed="rId3"/>
          <a:srcRect l="14983" r="18368"/>
          <a:stretch/>
        </p:blipFill>
        <p:spPr bwMode="ltGray">
          <a:xfrm>
            <a:off x="5334000" y="0"/>
            <a:ext cx="6858000" cy="6858000"/>
          </a:xfrm>
          <a:prstGeom prst="rect">
            <a:avLst/>
          </a:prstGeom>
        </p:spPr>
      </p:pic>
    </p:spTree>
    <p:extLst>
      <p:ext uri="{BB962C8B-B14F-4D97-AF65-F5344CB8AC3E}">
        <p14:creationId xmlns:p14="http://schemas.microsoft.com/office/powerpoint/2010/main" val="309493055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_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lvl1pPr>
              <a:defRPr>
                <a:gradFill>
                  <a:gsLst>
                    <a:gs pos="1250">
                      <a:schemeClr val="tx1"/>
                    </a:gs>
                    <a:gs pos="100000">
                      <a:schemeClr val="tx1"/>
                    </a:gs>
                  </a:gsLst>
                  <a:lin ang="5400000" scaled="0"/>
                </a:gradFill>
              </a:defRPr>
            </a:lvl1p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1" y="1435100"/>
            <a:ext cx="5211763" cy="1612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16127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7767641"/>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sldGuideLst>
    </p:ext>
  </p:extLst>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itle square photo 2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4" name="Picture 3" descr="A developer sitting at a desk with a computer&#10;">
            <a:extLst>
              <a:ext uri="{FF2B5EF4-FFF2-40B4-BE49-F238E27FC236}">
                <a16:creationId xmlns:a16="http://schemas.microsoft.com/office/drawing/2014/main" id="{3E93AB52-8A13-4D82-B7E6-29564B592896}"/>
              </a:ext>
            </a:extLst>
          </p:cNvPr>
          <p:cNvPicPr>
            <a:picLocks noChangeAspect="1"/>
          </p:cNvPicPr>
          <p:nvPr userDrawn="1"/>
        </p:nvPicPr>
        <p:blipFill rotWithShape="1">
          <a:blip r:embed="rId2"/>
          <a:srcRect l="14983" r="18368"/>
          <a:stretch/>
        </p:blipFill>
        <p:spPr bwMode="ltGray">
          <a:xfrm>
            <a:off x="5334000" y="0"/>
            <a:ext cx="6858000" cy="6858000"/>
          </a:xfrm>
          <a:prstGeom prst="rect">
            <a:avLst/>
          </a:prstGeom>
        </p:spPr>
      </p:pic>
      <p:pic>
        <p:nvPicPr>
          <p:cNvPr id="3" name="MS logo white - EMF" descr="Microsoft logo white text version">
            <a:extLst>
              <a:ext uri="{FF2B5EF4-FFF2-40B4-BE49-F238E27FC236}">
                <a16:creationId xmlns:a16="http://schemas.microsoft.com/office/drawing/2014/main" id="{E4F78EA6-C415-4F5F-B38D-DA3D72FB9C78}"/>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506871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Title square photo 25">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3" name="Picture 2" descr="A person holding a tablet computer in an office building.&#10;">
            <a:extLst>
              <a:ext uri="{FF2B5EF4-FFF2-40B4-BE49-F238E27FC236}">
                <a16:creationId xmlns:a16="http://schemas.microsoft.com/office/drawing/2014/main" id="{D7852733-E3B5-4796-B95A-BB483403D9D6}"/>
              </a:ext>
            </a:extLst>
          </p:cNvPr>
          <p:cNvPicPr>
            <a:picLocks noChangeAspect="1"/>
          </p:cNvPicPr>
          <p:nvPr userDrawn="1"/>
        </p:nvPicPr>
        <p:blipFill rotWithShape="1">
          <a:blip r:embed="rId3"/>
          <a:srcRect l="32882" r="469"/>
          <a:stretch/>
        </p:blipFill>
        <p:spPr bwMode="ltGray">
          <a:xfrm>
            <a:off x="5334000" y="0"/>
            <a:ext cx="6858000" cy="6858000"/>
          </a:xfrm>
          <a:prstGeom prst="rect">
            <a:avLst/>
          </a:prstGeom>
        </p:spPr>
      </p:pic>
    </p:spTree>
    <p:extLst>
      <p:ext uri="{BB962C8B-B14F-4D97-AF65-F5344CB8AC3E}">
        <p14:creationId xmlns:p14="http://schemas.microsoft.com/office/powerpoint/2010/main" val="41922805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Title square photo 26">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6" name="Picture 5" descr="A person holding a tablet computer in an office building.&#10;">
            <a:extLst>
              <a:ext uri="{FF2B5EF4-FFF2-40B4-BE49-F238E27FC236}">
                <a16:creationId xmlns:a16="http://schemas.microsoft.com/office/drawing/2014/main" id="{1626BE3D-2164-45CB-B2DD-5B09710F2AF3}"/>
              </a:ext>
            </a:extLst>
          </p:cNvPr>
          <p:cNvPicPr>
            <a:picLocks noChangeAspect="1"/>
          </p:cNvPicPr>
          <p:nvPr userDrawn="1"/>
        </p:nvPicPr>
        <p:blipFill rotWithShape="1">
          <a:blip r:embed="rId2"/>
          <a:srcRect l="32882" r="469"/>
          <a:stretch/>
        </p:blipFill>
        <p:spPr bwMode="ltGray">
          <a:xfrm>
            <a:off x="5334000" y="0"/>
            <a:ext cx="6858000" cy="6858000"/>
          </a:xfrm>
          <a:prstGeom prst="rect">
            <a:avLst/>
          </a:prstGeom>
        </p:spPr>
      </p:pic>
      <p:pic>
        <p:nvPicPr>
          <p:cNvPr id="3" name="MS logo white - EMF" descr="Microsoft logo white text version">
            <a:extLst>
              <a:ext uri="{FF2B5EF4-FFF2-40B4-BE49-F238E27FC236}">
                <a16:creationId xmlns:a16="http://schemas.microsoft.com/office/drawing/2014/main" id="{899F533A-A26D-490D-8772-90A63E1C935D}"/>
              </a:ext>
            </a:extLst>
          </p:cNvPr>
          <p:cNvPicPr>
            <a:picLocks noChangeAspect="1"/>
          </p:cNvPicPr>
          <p:nvPr userDrawn="1"/>
        </p:nvPicPr>
        <p:blipFill>
          <a:blip r:embed="rId3"/>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25492370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 Title square photo 27">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rgbClr val="50E6FF"/>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7" name="MS logo white - EMF" descr="Microsoft logo white text version">
            <a:extLst>
              <a:ext uri="{FF2B5EF4-FFF2-40B4-BE49-F238E27FC236}">
                <a16:creationId xmlns:a16="http://schemas.microsoft.com/office/drawing/2014/main" id="{B75A0920-A5C0-44B4-805C-2A21395BDE60}"/>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4" name="Picture 3" descr="Two people meeting in a conference room with masks.">
            <a:extLst>
              <a:ext uri="{FF2B5EF4-FFF2-40B4-BE49-F238E27FC236}">
                <a16:creationId xmlns:a16="http://schemas.microsoft.com/office/drawing/2014/main" id="{91AEBA32-8F63-4E43-B52B-77647C7CAAE3}"/>
              </a:ext>
            </a:extLst>
          </p:cNvPr>
          <p:cNvPicPr>
            <a:picLocks noChangeAspect="1"/>
          </p:cNvPicPr>
          <p:nvPr userDrawn="1"/>
        </p:nvPicPr>
        <p:blipFill rotWithShape="1">
          <a:blip r:embed="rId3"/>
          <a:srcRect l="16675" r="16675"/>
          <a:stretch/>
        </p:blipFill>
        <p:spPr bwMode="ltGray">
          <a:xfrm>
            <a:off x="5334000" y="0"/>
            <a:ext cx="6858000" cy="6858000"/>
          </a:xfrm>
          <a:prstGeom prst="rect">
            <a:avLst/>
          </a:prstGeom>
        </p:spPr>
      </p:pic>
    </p:spTree>
    <p:extLst>
      <p:ext uri="{BB962C8B-B14F-4D97-AF65-F5344CB8AC3E}">
        <p14:creationId xmlns:p14="http://schemas.microsoft.com/office/powerpoint/2010/main" val="37068804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55">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 Title square photo 2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0408F-4A76-4E13-B20C-89E0FD40DC32}"/>
              </a:ext>
            </a:extLst>
          </p:cNvPr>
          <p:cNvSpPr>
            <a:spLocks noGrp="1"/>
          </p:cNvSpPr>
          <p:nvPr>
            <p:ph type="title" hasCustomPrompt="1"/>
          </p:nvPr>
        </p:nvSpPr>
        <p:spPr>
          <a:xfrm>
            <a:off x="588263" y="2425541"/>
            <a:ext cx="4167887" cy="1107996"/>
          </a:xfrm>
        </p:spPr>
        <p:txBody>
          <a:bodyPr anchor="b" anchorCtr="0">
            <a:spAutoFit/>
          </a:bodyPr>
          <a:lstStyle>
            <a:lvl1pPr>
              <a:defRPr>
                <a:solidFill>
                  <a:schemeClr val="tx1"/>
                </a:solidFill>
              </a:defRPr>
            </a:lvl1pPr>
          </a:lstStyle>
          <a:p>
            <a:r>
              <a:rPr lang="en-US"/>
              <a:t>Event name or presentation title </a:t>
            </a:r>
          </a:p>
        </p:txBody>
      </p:sp>
      <p:sp>
        <p:nvSpPr>
          <p:cNvPr id="5" name="Text Placeholder 4"/>
          <p:cNvSpPr>
            <a:spLocks noGrp="1"/>
          </p:cNvSpPr>
          <p:nvPr>
            <p:ph type="body" sz="quarter" idx="12" hasCustomPrompt="1"/>
          </p:nvPr>
        </p:nvSpPr>
        <p:spPr>
          <a:xfrm>
            <a:off x="582042" y="3962400"/>
            <a:ext cx="4164583"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a:t>
            </a:r>
          </a:p>
        </p:txBody>
      </p:sp>
      <p:pic>
        <p:nvPicPr>
          <p:cNvPr id="4" name="MS logo white - EMF" descr="Microsoft logo white text version">
            <a:extLst>
              <a:ext uri="{FF2B5EF4-FFF2-40B4-BE49-F238E27FC236}">
                <a16:creationId xmlns:a16="http://schemas.microsoft.com/office/drawing/2014/main" id="{9E098FB9-B1FD-485A-9AC7-D9BB7370A216}"/>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pic>
        <p:nvPicPr>
          <p:cNvPr id="7" name="Picture 6" descr="Two people meeting in a conference room with masks.">
            <a:extLst>
              <a:ext uri="{FF2B5EF4-FFF2-40B4-BE49-F238E27FC236}">
                <a16:creationId xmlns:a16="http://schemas.microsoft.com/office/drawing/2014/main" id="{6AB2B030-363A-4070-93A2-026970BCEE65}"/>
              </a:ext>
            </a:extLst>
          </p:cNvPr>
          <p:cNvPicPr>
            <a:picLocks noChangeAspect="1"/>
          </p:cNvPicPr>
          <p:nvPr userDrawn="1"/>
        </p:nvPicPr>
        <p:blipFill rotWithShape="1">
          <a:blip r:embed="rId3"/>
          <a:srcRect l="16675" r="16675"/>
          <a:stretch/>
        </p:blipFill>
        <p:spPr bwMode="ltGray">
          <a:xfrm>
            <a:off x="5334000" y="0"/>
            <a:ext cx="6858000" cy="6858000"/>
          </a:xfrm>
          <a:prstGeom prst="rect">
            <a:avLst/>
          </a:prstGeom>
        </p:spPr>
      </p:pic>
    </p:spTree>
    <p:extLst>
      <p:ext uri="{BB962C8B-B14F-4D97-AF65-F5344CB8AC3E}">
        <p14:creationId xmlns:p14="http://schemas.microsoft.com/office/powerpoint/2010/main" val="762864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2" orient="horz" pos="2496">
          <p15:clr>
            <a:srgbClr val="5ACBF0"/>
          </p15:clr>
        </p15:guide>
        <p15:guide id="3" pos="3360">
          <p15:clr>
            <a:srgbClr val="5ACBF0"/>
          </p15:clr>
        </p15:guide>
        <p15:guide id="5" orient="horz" pos="2160">
          <p15:clr>
            <a:srgbClr val="FBAE40"/>
          </p15:clr>
        </p15:guide>
        <p15:guide id="6" orient="horz" pos="2229">
          <p15:clr>
            <a:srgbClr val="5ACBF0"/>
          </p15:clr>
        </p15:guide>
        <p15:guide id="7" pos="2996">
          <p15:clr>
            <a:srgbClr val="5ACBF0"/>
          </p15:clr>
        </p15:guide>
      </p15:sldGuideLst>
    </p:ext>
  </p:extLst>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rgbClr val="50E6FF"/>
                </a:solidFill>
                <a:latin typeface="+mj-lt"/>
                <a:cs typeface="Segoe UI" panose="020B0502040204020203" pitchFamily="34" charset="0"/>
              </a:defRPr>
            </a:lvl1pPr>
          </a:lstStyle>
          <a:p>
            <a:r>
              <a:rPr lang="en-US"/>
              <a:t>Event name or presentation title </a:t>
            </a:r>
          </a:p>
        </p:txBody>
      </p:sp>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pic>
        <p:nvPicPr>
          <p:cNvPr id="7" name="MS logo white - EMF" descr="Microsoft logo white text version">
            <a:extLst>
              <a:ext uri="{FF2B5EF4-FFF2-40B4-BE49-F238E27FC236}">
                <a16:creationId xmlns:a16="http://schemas.microsoft.com/office/drawing/2014/main" id="{0FD32619-3819-428A-8565-629596C91418}"/>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372024206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584200" y="2979778"/>
            <a:ext cx="9144000" cy="553998"/>
          </a:xfrm>
          <a:noFill/>
        </p:spPr>
        <p:txBody>
          <a:bodyPr lIns="0" tIns="0" rIns="0" bIns="0" anchor="b" anchorCtr="0">
            <a:spAutoFit/>
          </a:bodyPr>
          <a:lstStyle>
            <a:lvl1pPr>
              <a:defRPr sz="3600" spc="-50" baseline="0">
                <a:solidFill>
                  <a:schemeClr val="tx1"/>
                </a:solidFill>
                <a:latin typeface="+mj-lt"/>
                <a:cs typeface="Segoe UI" panose="020B0502040204020203" pitchFamily="34" charset="0"/>
              </a:defRPr>
            </a:lvl1pPr>
          </a:lstStyle>
          <a:p>
            <a:r>
              <a:rPr lang="en-US"/>
              <a:t>Event name or presentation title </a:t>
            </a:r>
          </a:p>
        </p:txBody>
      </p:sp>
      <p:pic>
        <p:nvPicPr>
          <p:cNvPr id="2" name="MS logo white - EMF" descr="Microsoft logo white text version">
            <a:extLst>
              <a:ext uri="{FF2B5EF4-FFF2-40B4-BE49-F238E27FC236}">
                <a16:creationId xmlns:a16="http://schemas.microsoft.com/office/drawing/2014/main" id="{962D3685-4435-423E-AC9A-86C3F6305A3A}"/>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
        <p:nvSpPr>
          <p:cNvPr id="5" name="Text Placeholder 4"/>
          <p:cNvSpPr>
            <a:spLocks noGrp="1"/>
          </p:cNvSpPr>
          <p:nvPr>
            <p:ph type="body" sz="quarter" idx="12" hasCustomPrompt="1"/>
          </p:nvPr>
        </p:nvSpPr>
        <p:spPr>
          <a:xfrm>
            <a:off x="584200" y="3962400"/>
            <a:ext cx="9144000" cy="338554"/>
          </a:xfrm>
          <a:noFill/>
        </p:spPr>
        <p:txBody>
          <a:bodyPr wrap="square" lIns="0" tIns="0" rIns="0" bIns="0">
            <a:spAutoFit/>
          </a:bodyPr>
          <a:lstStyle>
            <a:lvl1pPr marL="0" indent="0">
              <a:spcBef>
                <a:spcPts val="0"/>
              </a:spcBef>
              <a:buNone/>
              <a:defRPr sz="2200" spc="0" baseline="0">
                <a:solidFill>
                  <a:schemeClr val="tx1"/>
                </a:solidFill>
                <a:latin typeface="+mn-lt"/>
                <a:cs typeface="Segoe UI" panose="020B0502040204020203" pitchFamily="34" charset="0"/>
              </a:defRPr>
            </a:lvl1pPr>
          </a:lstStyle>
          <a:p>
            <a:pPr lvl="0"/>
            <a:r>
              <a:rPr lang="en-US"/>
              <a:t>Speaker name or subtitle text</a:t>
            </a:r>
          </a:p>
        </p:txBody>
      </p:sp>
    </p:spTree>
    <p:extLst>
      <p:ext uri="{BB962C8B-B14F-4D97-AF65-F5344CB8AC3E}">
        <p14:creationId xmlns:p14="http://schemas.microsoft.com/office/powerpoint/2010/main" val="1523791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029706959"/>
      </p:ext>
    </p:extLst>
  </p:cSld>
  <p:clrMapOvr>
    <a:masterClrMapping/>
  </p:clrMapOvr>
  <p:transition>
    <p:fade/>
  </p:transition>
  <p:hf sldNum="0" hdr="0" dt="0"/>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en-US"/>
              <a:t>Click to edit Master title style</a:t>
            </a:r>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99022656"/>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en-US"/>
              <a:t>Click to edit Master title style</a:t>
            </a:r>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06836947"/>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69239" y="1189177"/>
            <a:ext cx="11653523" cy="1528239"/>
          </a:xfrm>
        </p:spPr>
        <p:txBody>
          <a:bodyPr>
            <a:spAutoFit/>
          </a:bodyPr>
          <a:lstStyle>
            <a:lvl1pPr>
              <a:lnSpc>
                <a:spcPct val="100000"/>
              </a:lnSpc>
              <a:spcBef>
                <a:spcPts val="588"/>
              </a:spcBef>
              <a:defRPr sz="3137"/>
            </a:lvl1pPr>
            <a:lvl2pPr>
              <a:lnSpc>
                <a:spcPct val="100000"/>
              </a:lnSpc>
              <a:spcBef>
                <a:spcPts val="588"/>
              </a:spcBef>
              <a:defRPr sz="1961"/>
            </a:lvl2pPr>
            <a:lvl3pPr>
              <a:lnSpc>
                <a:spcPct val="100000"/>
              </a:lnSpc>
              <a:spcBef>
                <a:spcPts val="588"/>
              </a:spcBef>
              <a:defRPr sz="1765"/>
            </a:lvl3pPr>
            <a:lvl4pPr>
              <a:lnSpc>
                <a:spcPct val="100000"/>
              </a:lnSpc>
              <a:spcBef>
                <a:spcPts val="588"/>
              </a:spcBef>
              <a:defRPr sz="1568"/>
            </a:lvl4pPr>
            <a:lvl5pPr>
              <a:lnSpc>
                <a:spcPct val="100000"/>
              </a:lnSpc>
              <a:spcBef>
                <a:spcPts val="588"/>
              </a:spcBef>
              <a:defRPr sz="1372"/>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6" name="Title 5"/>
          <p:cNvSpPr>
            <a:spLocks noGrp="1"/>
          </p:cNvSpPr>
          <p:nvPr>
            <p:ph type="title"/>
          </p:nvPr>
        </p:nvSpPr>
        <p:spPr/>
        <p:txBody>
          <a:bodyPr/>
          <a:lstStyle>
            <a:lvl1pPr>
              <a:defRPr sz="3529"/>
            </a:lvl1pPr>
          </a:lstStyle>
          <a:p>
            <a:r>
              <a:rPr lang="en-US"/>
              <a:t>Click to edit Master title style</a:t>
            </a:r>
          </a:p>
        </p:txBody>
      </p:sp>
    </p:spTree>
    <p:extLst>
      <p:ext uri="{BB962C8B-B14F-4D97-AF65-F5344CB8AC3E}">
        <p14:creationId xmlns:p14="http://schemas.microsoft.com/office/powerpoint/2010/main" val="2015212176"/>
      </p:ext>
    </p:extLst>
  </p:cSld>
  <p:clrMapOvr>
    <a:masterClrMapping/>
  </p:clrMapOvr>
  <p:transition>
    <p:fade/>
  </p:transition>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en-US"/>
              <a:t>Click to edit Master title style</a:t>
            </a:r>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23216589"/>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userDrawn="1">
  <p:cSld name="Two Column Bulle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2" name="Text Placeholder 11">
            <a:extLst>
              <a:ext uri="{FF2B5EF4-FFF2-40B4-BE49-F238E27FC236}">
                <a16:creationId xmlns:a16="http://schemas.microsoft.com/office/drawing/2014/main" id="{DD525736-DEE8-4391-8135-23DE0640053A}"/>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8" name="Text Placeholder 7">
            <a:extLst>
              <a:ext uri="{FF2B5EF4-FFF2-40B4-BE49-F238E27FC236}">
                <a16:creationId xmlns:a16="http://schemas.microsoft.com/office/drawing/2014/main" id="{98E90344-0294-48E2-AAF0-601BB99500E7}"/>
              </a:ext>
            </a:extLst>
          </p:cNvPr>
          <p:cNvSpPr>
            <a:spLocks noGrp="1"/>
          </p:cNvSpPr>
          <p:nvPr>
            <p:ph type="body" sz="quarter" idx="14"/>
          </p:nvPr>
        </p:nvSpPr>
        <p:spPr>
          <a:xfrm>
            <a:off x="584200"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66750" indent="-152400">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11">
            <a:extLst>
              <a:ext uri="{FF2B5EF4-FFF2-40B4-BE49-F238E27FC236}">
                <a16:creationId xmlns:a16="http://schemas.microsoft.com/office/drawing/2014/main" id="{B4F729D4-B1F1-45F2-A06A-40234B19C883}"/>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0" name="Text Placeholder 9">
            <a:extLst>
              <a:ext uri="{FF2B5EF4-FFF2-40B4-BE49-F238E27FC236}">
                <a16:creationId xmlns:a16="http://schemas.microsoft.com/office/drawing/2014/main" id="{D1F896FB-325C-4849-B372-8DF0D6C0562C}"/>
              </a:ext>
            </a:extLst>
          </p:cNvPr>
          <p:cNvSpPr>
            <a:spLocks noGrp="1"/>
          </p:cNvSpPr>
          <p:nvPr>
            <p:ph type="body" sz="quarter" idx="15"/>
          </p:nvPr>
        </p:nvSpPr>
        <p:spPr>
          <a:xfrm>
            <a:off x="6397625"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85800" indent="-136525">
              <a:defRPr lang="en-US" dirty="0"/>
            </a:lvl4pPr>
            <a:lvl5pPr marL="793750" indent="-120650">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38733648"/>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userDrawn="1">
  <p:cSld name="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en-US"/>
              <a:t>Click to edit Master title style</a:t>
            </a:r>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en-US"/>
              <a:t>Click to edit Master text styles</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2"/>
            <a:ext cx="5214937" cy="4187825"/>
          </a:xfrm>
        </p:spPr>
        <p:txBody>
          <a:bodyPr/>
          <a:lstStyle>
            <a:lvl1pPr>
              <a:defRPr sz="24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5493790"/>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en-US"/>
              <a:t>Click to edit Master text styles</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7046880"/>
      </p:ext>
    </p:extLst>
  </p:cSld>
  <p:clrMapOvr>
    <a:masterClrMapping/>
  </p:clrMapOvr>
  <p:transition>
    <p:fade/>
  </p:transition>
  <p:hf sldNum="0" hdr="0" dt="0"/>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en-US"/>
              <a:t>Click to edit Master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73908601"/>
      </p:ext>
    </p:extLst>
  </p:cSld>
  <p:clrMapOvr>
    <a:masterClrMapping/>
  </p:clrMapOvr>
  <p:transition>
    <p:fade/>
  </p:transition>
  <p:hf sldNum="0" hdr="0" dt="0"/>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436">
          <p15:clr>
            <a:srgbClr val="5ACBF0"/>
          </p15:clr>
        </p15:guide>
      </p15:sldGuideLst>
    </p:ext>
  </p:extLst>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userDrawn="1">
  <p:cSld name="Fiv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en-US"/>
              <a:t>Click to edit Master title style</a:t>
            </a:r>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hasCustomPrompt="1"/>
          </p:nvPr>
        </p:nvSpPr>
        <p:spPr>
          <a:xfrm>
            <a:off x="584200"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hasCustomPrompt="1"/>
          </p:nvPr>
        </p:nvSpPr>
        <p:spPr>
          <a:xfrm>
            <a:off x="2849007"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2849007"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hasCustomPrompt="1"/>
          </p:nvPr>
        </p:nvSpPr>
        <p:spPr>
          <a:xfrm>
            <a:off x="5113814"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5113814"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hasCustomPrompt="1"/>
          </p:nvPr>
        </p:nvSpPr>
        <p:spPr>
          <a:xfrm>
            <a:off x="7378621"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7378621"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11">
            <a:extLst>
              <a:ext uri="{FF2B5EF4-FFF2-40B4-BE49-F238E27FC236}">
                <a16:creationId xmlns:a16="http://schemas.microsoft.com/office/drawing/2014/main" id="{540485AC-5036-400C-92C3-D3E9EC0252BC}"/>
              </a:ext>
            </a:extLst>
          </p:cNvPr>
          <p:cNvSpPr>
            <a:spLocks noGrp="1"/>
          </p:cNvSpPr>
          <p:nvPr>
            <p:ph type="body" sz="quarter" idx="22" hasCustomPrompt="1"/>
          </p:nvPr>
        </p:nvSpPr>
        <p:spPr>
          <a:xfrm>
            <a:off x="9643428"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12" name="Text Placeholder 9">
            <a:extLst>
              <a:ext uri="{FF2B5EF4-FFF2-40B4-BE49-F238E27FC236}">
                <a16:creationId xmlns:a16="http://schemas.microsoft.com/office/drawing/2014/main" id="{F90290A2-7689-4DF5-971A-36C2D9173411}"/>
              </a:ext>
            </a:extLst>
          </p:cNvPr>
          <p:cNvSpPr>
            <a:spLocks noGrp="1"/>
          </p:cNvSpPr>
          <p:nvPr>
            <p:ph type="body" sz="quarter" idx="23"/>
          </p:nvPr>
        </p:nvSpPr>
        <p:spPr>
          <a:xfrm>
            <a:off x="9643428"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73844809"/>
      </p:ext>
    </p:extLst>
  </p:cSld>
  <p:clrMapOvr>
    <a:masterClrMapping/>
  </p:clrMapOvr>
  <p:transition>
    <p:fade/>
  </p:transition>
  <p:hf sldNum="0" hdr="0" dt="0"/>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610">
          <p15:clr>
            <a:srgbClr val="5ACBF0"/>
          </p15:clr>
        </p15:guide>
        <p15:guide id="7" pos="1795">
          <p15:clr>
            <a:srgbClr val="5ACBF0"/>
          </p15:clr>
        </p15:guide>
        <p15:guide id="8" pos="3035">
          <p15:clr>
            <a:srgbClr val="5ACBF0"/>
          </p15:clr>
        </p15:guide>
        <p15:guide id="9" pos="3221">
          <p15:clr>
            <a:srgbClr val="5ACBF0"/>
          </p15:clr>
        </p15:guide>
        <p15:guide id="10" pos="4461">
          <p15:clr>
            <a:srgbClr val="5ACBF0"/>
          </p15:clr>
        </p15:guide>
        <p15:guide id="11" pos="5890">
          <p15:clr>
            <a:srgbClr val="5ACBF0"/>
          </p15:clr>
        </p15:guide>
        <p15:guide id="12" orient="horz" pos="1436">
          <p15:clr>
            <a:srgbClr val="5ACBF0"/>
          </p15:clr>
        </p15:guide>
        <p15:guide id="13" pos="4646">
          <p15:clr>
            <a:srgbClr val="5ACBF0"/>
          </p15:clr>
        </p15:guide>
        <p15:guide id="14" pos="6072">
          <p15:clr>
            <a:srgbClr val="5ACBF0"/>
          </p15:clr>
        </p15:guide>
      </p15:sldGuideLst>
    </p:ext>
  </p:extLst>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제목 5">
            <a:extLst>
              <a:ext uri="{FF2B5EF4-FFF2-40B4-BE49-F238E27FC236}">
                <a16:creationId xmlns:a16="http://schemas.microsoft.com/office/drawing/2014/main" id="{B912177E-3C2A-B067-CCE8-D811C4799979}"/>
              </a:ext>
            </a:extLst>
          </p:cNvPr>
          <p:cNvSpPr>
            <a:spLocks noGrp="1"/>
          </p:cNvSpPr>
          <p:nvPr>
            <p:ph type="title"/>
          </p:nvPr>
        </p:nvSpPr>
        <p:spPr>
          <a:xfrm>
            <a:off x="426424" y="302550"/>
            <a:ext cx="11336400" cy="745200"/>
          </a:xfrm>
        </p:spPr>
        <p:txBody>
          <a:bodyPr vert="horz" wrap="square" lIns="91440" tIns="164592" rIns="0" bIns="0" rtlCol="0" anchor="t">
            <a:noAutofit/>
          </a:bodyPr>
          <a:lstStyle>
            <a:lvl1pPr>
              <a:defRPr kumimoji="0" lang="en-US" b="1" i="0" u="none" strike="noStrike" spc="0" normalizeH="0" dirty="0">
                <a:solidFill>
                  <a:schemeClr val="tx1"/>
                </a:solidFill>
                <a:uLnTx/>
                <a:uFillTx/>
                <a:latin typeface="맑은 고딕" panose="020B0503020000020004" pitchFamily="50" charset="-127"/>
                <a:ea typeface="맑은 고딕" panose="020B0503020000020004" pitchFamily="50" charset="-127"/>
              </a:defRPr>
            </a:lvl1pPr>
          </a:lstStyle>
          <a:p>
            <a:pPr marL="0" marR="0" lvl="0" indent="0" defTabSz="914367" fontAlgn="auto">
              <a:lnSpc>
                <a:spcPct val="90000"/>
              </a:lnSpc>
              <a:spcAft>
                <a:spcPts val="0"/>
              </a:spcAft>
              <a:buClrTx/>
              <a:buSzTx/>
              <a:buFontTx/>
              <a:tabLst/>
            </a:pPr>
            <a:r>
              <a:rPr lang="ko-KR" altLang="en-US" dirty="0"/>
              <a:t>마스터 제목 스타일 편집</a:t>
            </a:r>
            <a:endParaRPr lang="en-US" dirty="0"/>
          </a:p>
        </p:txBody>
      </p:sp>
    </p:spTree>
    <p:extLst>
      <p:ext uri="{BB962C8B-B14F-4D97-AF65-F5344CB8AC3E}">
        <p14:creationId xmlns:p14="http://schemas.microsoft.com/office/powerpoint/2010/main" val="1851738024"/>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userDrawn="1">
  <p:cSld name="Title Only - left s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4" y="2875002"/>
            <a:ext cx="4127692" cy="1107996"/>
          </a:xfrm>
        </p:spPr>
        <p:txBody>
          <a:bodyPr wrap="square" anchor="ctr">
            <a:spAutoFit/>
          </a:bodyPr>
          <a:lstStyle/>
          <a:p>
            <a:r>
              <a:rPr lang="en-US"/>
              <a:t>Click to edit Master title style</a:t>
            </a:r>
          </a:p>
        </p:txBody>
      </p:sp>
    </p:spTree>
    <p:extLst>
      <p:ext uri="{BB962C8B-B14F-4D97-AF65-F5344CB8AC3E}">
        <p14:creationId xmlns:p14="http://schemas.microsoft.com/office/powerpoint/2010/main" val="2835105333"/>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2" orient="horz" pos="2160">
          <p15:clr>
            <a:srgbClr val="5ACBF0"/>
          </p15:clr>
        </p15:guide>
        <p15:guide id="33" pos="2976">
          <p15:clr>
            <a:srgbClr val="5ACBF0"/>
          </p15:clr>
        </p15:guide>
        <p15:guide id="34" pos="3336">
          <p15:clr>
            <a:srgbClr val="5ACBF0"/>
          </p15:clr>
        </p15:guide>
      </p15:sldGuideLst>
    </p:ext>
  </p:extLst>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en-US"/>
              <a:t>Click to edit Master title style</a:t>
            </a:r>
          </a:p>
        </p:txBody>
      </p:sp>
    </p:spTree>
    <p:extLst>
      <p:ext uri="{BB962C8B-B14F-4D97-AF65-F5344CB8AC3E}">
        <p14:creationId xmlns:p14="http://schemas.microsoft.com/office/powerpoint/2010/main" val="1367339640"/>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52">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pos="3840">
          <p15:clr>
            <a:srgbClr val="5ACBF0"/>
          </p15:clr>
        </p15:guide>
      </p15:sldGuideLst>
    </p:ext>
  </p:extLst>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278390347"/>
      </p:ext>
    </p:extLst>
  </p:cSld>
  <p:clrMapOvr>
    <a:masterClrMapping/>
  </p:clrMapOvr>
  <p:transition>
    <p:fade/>
  </p:transition>
  <p:hf sldNum="0" hdr="0" dt="0"/>
  <p:extLst>
    <p:ext uri="{DCECCB84-F9BA-43D5-87BE-67443E8EF086}">
      <p15:sldGuideLst xmlns:p15="http://schemas.microsoft.com/office/powerpoint/2012/main">
        <p15:guide id="2" pos="3360">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itle Only with gri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31026A-4A74-439D-A8F5-DB82A03E713C}"/>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98991210"/>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Title - Diagonal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745737"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en-US"/>
              <a:t>Click to edit Master text styles</a:t>
            </a:r>
          </a:p>
        </p:txBody>
      </p:sp>
      <p:sp>
        <p:nvSpPr>
          <p:cNvPr id="7" name="Picture Placeholder 6" descr="This photo is a 'placeholder' only. Drag or drop your photo here, or click and tap the center to insert a photo.">
            <a:extLst>
              <a:ext uri="{FF2B5EF4-FFF2-40B4-BE49-F238E27FC236}">
                <a16:creationId xmlns:a16="http://schemas.microsoft.com/office/drawing/2014/main" id="{96FC256F-5E96-4FBB-9716-7513A1C62748}"/>
              </a:ext>
            </a:extLst>
          </p:cNvPr>
          <p:cNvSpPr>
            <a:spLocks noGrp="1" noChangeAspect="1"/>
          </p:cNvSpPr>
          <p:nvPr>
            <p:ph type="pic" sz="quarter" idx="11" hasCustomPrompt="1"/>
          </p:nvPr>
        </p:nvSpPr>
        <p:spPr bwMode="ltGray">
          <a:xfrm>
            <a:off x="5334000" y="0"/>
            <a:ext cx="6858000" cy="6858000"/>
          </a:xfrm>
          <a:custGeom>
            <a:avLst/>
            <a:gdLst>
              <a:gd name="connsiteX0" fmla="*/ 1545999 w 6837237"/>
              <a:gd name="connsiteY0" fmla="*/ 0 h 6858000"/>
              <a:gd name="connsiteX1" fmla="*/ 6837237 w 6837237"/>
              <a:gd name="connsiteY1" fmla="*/ 0 h 6858000"/>
              <a:gd name="connsiteX2" fmla="*/ 6837237 w 6837237"/>
              <a:gd name="connsiteY2" fmla="*/ 6858000 h 6858000"/>
              <a:gd name="connsiteX3" fmla="*/ 0 w 683723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37237" h="6858000">
                <a:moveTo>
                  <a:pt x="1545999" y="0"/>
                </a:moveTo>
                <a:lnTo>
                  <a:pt x="6837237" y="0"/>
                </a:lnTo>
                <a:lnTo>
                  <a:pt x="6837237" y="6858000"/>
                </a:lnTo>
                <a:lnTo>
                  <a:pt x="0" y="6858000"/>
                </a:lnTo>
                <a:close/>
              </a:path>
            </a:pathLst>
          </a:custGeom>
          <a:blipFill>
            <a:blip r:embed="rId2"/>
            <a:stretch>
              <a:fillRect/>
            </a:stretch>
          </a:blipFill>
        </p:spPr>
        <p:txBody>
          <a:bodyPr wrap="square"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754212756"/>
      </p:ext>
    </p:extLst>
  </p:cSld>
  <p:clrMapOvr>
    <a:masterClrMapping/>
  </p:clrMapOvr>
  <p:transition>
    <p:fade/>
  </p:transition>
  <p:hf sldNum="0" hdr="0" dt="0"/>
  <p:extLst>
    <p:ext uri="{DCECCB84-F9BA-43D5-87BE-67443E8EF086}">
      <p15:sldGuideLst xmlns:p15="http://schemas.microsoft.com/office/powerpoint/2012/main">
        <p15:guide id="2" pos="3360">
          <p15:clr>
            <a:srgbClr val="5ACBF0"/>
          </p15:clr>
        </p15:guide>
        <p15:guide id="7" orient="horz" pos="1968">
          <p15:clr>
            <a:srgbClr val="5ACBF0"/>
          </p15:clr>
        </p15:guide>
        <p15:guide id="8" orient="horz" pos="2226">
          <p15:clr>
            <a:srgbClr val="5ACBF0"/>
          </p15:clr>
        </p15:guide>
        <p15:guide id="11" pos="2993">
          <p15:clr>
            <a:srgbClr val="5ACBF0"/>
          </p15:clr>
        </p15:guide>
      </p15:sldGuideLst>
    </p:ext>
  </p:extLst>
</p:sldLayout>
</file>

<file path=ppt/slideLayouts/slideLayout251.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994192508"/>
      </p:ext>
    </p:extLst>
  </p:cSld>
  <p:clrMapOvr>
    <a:masterClrMapping/>
  </p:clrMapOvr>
  <p:transition>
    <p:fade/>
  </p:transition>
  <p:hf sldNum="0" hdr="0" dt="0"/>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252.xml><?xml version="1.0" encoding="utf-8"?>
<p:sldLayout xmlns:a="http://schemas.openxmlformats.org/drawingml/2006/main" xmlns:r="http://schemas.openxmlformats.org/officeDocument/2006/relationships" xmlns:p="http://schemas.openxmlformats.org/presentationml/2006/main" preserve="1" userDrawn="1">
  <p:cSld name="Diagonal Right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745738" cy="5683249"/>
          </a:xfrm>
        </p:spPr>
        <p:txBody>
          <a:bodyPr anchor="ctr"/>
          <a:lstStyle/>
          <a:p>
            <a:r>
              <a:rPr lang="en-US"/>
              <a:t>Click to edit Master title style</a:t>
            </a:r>
          </a:p>
        </p:txBody>
      </p:sp>
      <p:sp>
        <p:nvSpPr>
          <p:cNvPr id="9" name="Picture Placeholder 8" descr="This photo is a 'placeholder' only. Drag or drop your photo here, or click and tap the center to insert a photo.">
            <a:extLst>
              <a:ext uri="{FF2B5EF4-FFF2-40B4-BE49-F238E27FC236}">
                <a16:creationId xmlns:a16="http://schemas.microsoft.com/office/drawing/2014/main" id="{2329700E-8602-48B7-B5D9-EEDEF0890439}"/>
              </a:ext>
            </a:extLst>
          </p:cNvPr>
          <p:cNvSpPr>
            <a:spLocks noGrp="1" noChangeAspect="1"/>
          </p:cNvSpPr>
          <p:nvPr>
            <p:ph type="pic" sz="quarter" idx="11" hasCustomPrompt="1"/>
          </p:nvPr>
        </p:nvSpPr>
        <p:spPr bwMode="ltGray">
          <a:xfrm>
            <a:off x="5334000" y="0"/>
            <a:ext cx="6858000" cy="6858000"/>
          </a:xfrm>
          <a:custGeom>
            <a:avLst/>
            <a:gdLst>
              <a:gd name="connsiteX0" fmla="*/ 1545999 w 6837237"/>
              <a:gd name="connsiteY0" fmla="*/ 0 h 6858000"/>
              <a:gd name="connsiteX1" fmla="*/ 6837237 w 6837237"/>
              <a:gd name="connsiteY1" fmla="*/ 0 h 6858000"/>
              <a:gd name="connsiteX2" fmla="*/ 6837237 w 6837237"/>
              <a:gd name="connsiteY2" fmla="*/ 6858000 h 6858000"/>
              <a:gd name="connsiteX3" fmla="*/ 0 w 6837237"/>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837237" h="6858000">
                <a:moveTo>
                  <a:pt x="1545999" y="0"/>
                </a:moveTo>
                <a:lnTo>
                  <a:pt x="6837237" y="0"/>
                </a:lnTo>
                <a:lnTo>
                  <a:pt x="6837237" y="6858000"/>
                </a:lnTo>
                <a:lnTo>
                  <a:pt x="0" y="6858000"/>
                </a:lnTo>
                <a:close/>
              </a:path>
            </a:pathLst>
          </a:custGeom>
          <a:blipFill>
            <a:blip r:embed="rId2"/>
            <a:stretch>
              <a:fillRect/>
            </a:stretch>
          </a:blipFill>
        </p:spPr>
        <p:txBody>
          <a:bodyPr wrap="square"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CB83FC06-DEAF-44A6-AE44-1424370CFF6E}"/>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394227730"/>
      </p:ext>
    </p:extLst>
  </p:cSld>
  <p:clrMapOvr>
    <a:masterClrMapping/>
  </p:clrMapOvr>
  <p:transition>
    <p:fade/>
  </p:transition>
  <p:hf sldNum="0" hdr="0" dt="0"/>
  <p:extLst>
    <p:ext uri="{DCECCB84-F9BA-43D5-87BE-67443E8EF086}">
      <p15:sldGuideLst xmlns:p15="http://schemas.microsoft.com/office/powerpoint/2012/main">
        <p15:guide id="5" orient="horz" pos="2160">
          <p15:clr>
            <a:srgbClr val="5ACBF0"/>
          </p15:clr>
        </p15:guide>
        <p15:guide id="6" pos="3360">
          <p15:clr>
            <a:srgbClr val="5ACBF0"/>
          </p15:clr>
        </p15:guide>
      </p15:sldGuideLst>
    </p:ext>
  </p:extLst>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93332661"/>
      </p:ext>
    </p:extLst>
  </p:cSld>
  <p:clrMapOvr>
    <a:masterClrMapping/>
  </p:clrMapOvr>
  <p:transition>
    <p:fade/>
  </p:transition>
  <p:hf sldNum="0" hdr="0" dt="0"/>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en-US"/>
              <a:t>Click to edit Master title style</a:t>
            </a:r>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203901905"/>
      </p:ext>
    </p:extLst>
  </p:cSld>
  <p:clrMapOvr>
    <a:masterClrMapping/>
  </p:clrMapOvr>
  <p:transition>
    <p:fade/>
  </p:transition>
  <p:hf sldNum="0" hdr="0" dt="0"/>
  <p:extLst>
    <p:ext uri="{DCECCB84-F9BA-43D5-87BE-67443E8EF086}">
      <p15:sldGuideLst xmlns:p15="http://schemas.microsoft.com/office/powerpoint/2012/main">
        <p15:guide id="1" orient="horz" pos="2304">
          <p15:clr>
            <a:srgbClr val="5ACBF0"/>
          </p15:clr>
        </p15:guide>
      </p15:sldGuideLst>
    </p:ext>
  </p:extLst>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375917734"/>
      </p:ext>
    </p:extLst>
  </p:cSld>
  <p:clrMapOvr>
    <a:masterClrMapping/>
  </p:clrMapOvr>
  <p:transition>
    <p:fade/>
  </p:transition>
  <p:hf sldNum="0" hdr="0" dt="0"/>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a:ln>
            <a:noFill/>
          </a:ln>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534133452"/>
      </p:ext>
    </p:extLst>
  </p:cSld>
  <p:clrMapOvr>
    <a:masterClrMapping/>
  </p:clrMapOvr>
  <p:transition>
    <p:fade/>
  </p:transition>
  <p:hf sldNum="0" hdr="0" dt="0"/>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28016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07723432"/>
      </p:ext>
    </p:extLst>
  </p:cSld>
  <p:clrMapOvr>
    <a:masterClrMapping/>
  </p:clrMapOvr>
  <p:transition>
    <p:fade/>
  </p:transition>
  <p:hf sldNum="0" hdr="0" dt="0"/>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en-US"/>
              <a:t>Click to edit Master title style</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564553055"/>
      </p:ext>
    </p:extLst>
  </p:cSld>
  <p:clrMapOvr>
    <a:masterClrMapping/>
  </p:clrMapOvr>
  <p:transition>
    <p:fade/>
  </p:transition>
  <p:hf sldNum="0" hdr="0" dt="0"/>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3"/>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75657648"/>
      </p:ext>
    </p:extLst>
  </p:cSld>
  <p:clrMapOvr>
    <a:masterClrMapping/>
  </p:clrMapOvr>
  <p:transition>
    <p:fade/>
  </p:transition>
  <p:hf sldNum="0" hdr="0" dt="0"/>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guide id="8" orient="horz" pos="3464">
          <p15:clr>
            <a:srgbClr val="5ACBF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Large Heading + Text">
    <p:spTree>
      <p:nvGrpSpPr>
        <p:cNvPr id="1" name=""/>
        <p:cNvGrpSpPr/>
        <p:nvPr/>
      </p:nvGrpSpPr>
      <p:grpSpPr>
        <a:xfrm>
          <a:off x="0" y="0"/>
          <a:ext cx="0" cy="0"/>
          <a:chOff x="0" y="0"/>
          <a:chExt cx="0" cy="0"/>
        </a:xfrm>
      </p:grpSpPr>
      <p:sp>
        <p:nvSpPr>
          <p:cNvPr id="6" name="Title">
            <a:extLst>
              <a:ext uri="{FF2B5EF4-FFF2-40B4-BE49-F238E27FC236}">
                <a16:creationId xmlns:a16="http://schemas.microsoft.com/office/drawing/2014/main" id="{B221643E-53B3-2B42-9646-018CD2583291}"/>
              </a:ext>
            </a:extLst>
          </p:cNvPr>
          <p:cNvSpPr>
            <a:spLocks noGrp="1"/>
          </p:cNvSpPr>
          <p:nvPr>
            <p:ph type="title" hasCustomPrompt="1"/>
          </p:nvPr>
        </p:nvSpPr>
        <p:spPr>
          <a:xfrm>
            <a:off x="738187" y="1422400"/>
            <a:ext cx="5254625" cy="1944315"/>
          </a:xfrm>
        </p:spPr>
        <p:txBody>
          <a:bodyPr tIns="566928"/>
          <a:lstStyle>
            <a:lvl1pPr>
              <a:lnSpc>
                <a:spcPts val="5600"/>
              </a:lnSpc>
              <a:defRPr>
                <a:solidFill>
                  <a:schemeClr val="bg1"/>
                </a:solidFill>
              </a:defRPr>
            </a:lvl1pPr>
          </a:lstStyle>
          <a:p>
            <a:r>
              <a:rPr lang="en-US"/>
              <a:t>A longer heading next to…</a:t>
            </a:r>
          </a:p>
        </p:txBody>
      </p:sp>
      <p:sp>
        <p:nvSpPr>
          <p:cNvPr id="5" name="Text">
            <a:extLst>
              <a:ext uri="{FF2B5EF4-FFF2-40B4-BE49-F238E27FC236}">
                <a16:creationId xmlns:a16="http://schemas.microsoft.com/office/drawing/2014/main" id="{58C350D3-2C32-431E-B07A-197335EB7F92}"/>
              </a:ext>
            </a:extLst>
          </p:cNvPr>
          <p:cNvSpPr>
            <a:spLocks noGrp="1"/>
          </p:cNvSpPr>
          <p:nvPr>
            <p:ph type="body" sz="quarter" idx="12" hasCustomPrompt="1"/>
          </p:nvPr>
        </p:nvSpPr>
        <p:spPr>
          <a:xfrm>
            <a:off x="6197600" y="2108200"/>
            <a:ext cx="5251450" cy="2256002"/>
          </a:xfrm>
          <a:prstGeom prst="rect">
            <a:avLst/>
          </a:prstGeom>
        </p:spPr>
        <p:txBody>
          <a:bodyPr/>
          <a:lstStyle>
            <a:lvl1pPr>
              <a:defRPr>
                <a:ln>
                  <a:noFill/>
                </a:ln>
                <a:solidFill>
                  <a:schemeClr val="bg1"/>
                </a:solidFill>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a:t>
            </a:r>
          </a:p>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Lorem ipsum dolor sit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amet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consectetur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adipiscing</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sed do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eiusmod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tempor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incididunt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labore et dolore magna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exercitation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laboris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nisi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consequat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Duis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aute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irure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dolor in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reprehenderit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in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voluptate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esse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cillum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dolore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eu</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fugiat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nulla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pariatur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Excepteur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sint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occaecat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cupidatat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non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proident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sunt in culpa qui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officia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deserunt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mollit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id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est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laborum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a:t>
            </a: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1010692766"/>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3"/>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4"/>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789314692"/>
      </p:ext>
    </p:extLst>
  </p:cSld>
  <p:clrMapOvr>
    <a:masterClrMapping/>
  </p:clrMapOvr>
  <p:transition>
    <p:fade/>
  </p:transition>
  <p:hf sldNum="0" hdr="0" dt="0"/>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guide id="10" orient="horz" pos="3465">
          <p15:clr>
            <a:srgbClr val="5ACBF0"/>
          </p15:clr>
        </p15:guide>
      </p15:sldGuideLst>
    </p:ext>
  </p:extLst>
</p:sldLayout>
</file>

<file path=ppt/slideLayouts/slideLayout261.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en-US"/>
              <a:t>Click to edit Master title style</a:t>
            </a:r>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en-US"/>
              <a:t>Click to edit Master text styles</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3895" y="2025650"/>
            <a:ext cx="2532888" cy="2532888"/>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73702449"/>
      </p:ext>
    </p:extLst>
  </p:cSld>
  <p:clrMapOvr>
    <a:masterClrMapping/>
  </p:clrMapOvr>
  <p:transition>
    <p:fade/>
  </p:transition>
  <p:hf sldNum="0" hdr="0" dt="0"/>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2870">
          <p15:clr>
            <a:srgbClr val="5ACBF0"/>
          </p15:clr>
        </p15:guide>
      </p15:sldGuideLst>
    </p:ext>
  </p:extLst>
</p:sldLayout>
</file>

<file path=ppt/slideLayouts/slideLayout262.xml><?xml version="1.0" encoding="utf-8"?>
<p:sldLayout xmlns:a="http://schemas.openxmlformats.org/drawingml/2006/main" xmlns:r="http://schemas.openxmlformats.org/officeDocument/2006/relationships" xmlns:p="http://schemas.openxmlformats.org/presentationml/2006/main" preserve="1" userDrawn="1">
  <p:cSld name="Two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5334000"/>
            <a:ext cx="4892040" cy="9350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6062472" cy="2807208"/>
          </a:xfrm>
          <a:blipFill>
            <a:blip r:embed="rId2"/>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6714744" y="5334000"/>
            <a:ext cx="4892040" cy="938212"/>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6129528" y="2286000"/>
            <a:ext cx="6062472" cy="2807208"/>
          </a:xfrm>
          <a:blipFill>
            <a:blip r:embed="rId3"/>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8CE10F07-B8D9-4B69-A567-8BEDE6973D9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837310075"/>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1440">
          <p15:clr>
            <a:srgbClr val="5ACBF0"/>
          </p15:clr>
        </p15:guide>
        <p15:guide id="4" orient="horz" pos="3209">
          <p15:clr>
            <a:srgbClr val="5ACBF0"/>
          </p15:clr>
        </p15:guide>
        <p15:guide id="5" pos="3826">
          <p15:clr>
            <a:srgbClr val="5ACBF0"/>
          </p15:clr>
        </p15:guide>
        <p15:guide id="6" pos="3859">
          <p15:clr>
            <a:srgbClr val="5ACBF0"/>
          </p15:clr>
        </p15:guide>
        <p15:guide id="11" pos="1910">
          <p15:clr>
            <a:srgbClr val="5ACBF0"/>
          </p15:clr>
        </p15:guide>
        <p15:guide id="12" pos="5770">
          <p15:clr>
            <a:srgbClr val="5ACBF0"/>
          </p15:clr>
        </p15:guide>
        <p15:guide id="13" orient="horz" pos="3360">
          <p15:clr>
            <a:srgbClr val="5ACBF0"/>
          </p15:clr>
        </p15:guide>
        <p15:guide id="14" orient="horz">
          <p15:clr>
            <a:srgbClr val="5ACBF0"/>
          </p15:clr>
        </p15:guide>
        <p15:guide id="15" pos="3451">
          <p15:clr>
            <a:srgbClr val="5ACBF0"/>
          </p15:clr>
        </p15:guide>
        <p15:guide id="16" pos="4229">
          <p15:clr>
            <a:srgbClr val="5ACBF0"/>
          </p15:clr>
        </p15:guide>
      </p15:sldGuideLst>
    </p:ext>
  </p:extLst>
</p:sldLayout>
</file>

<file path=ppt/slideLayouts/slideLayout263.xml><?xml version="1.0" encoding="utf-8"?>
<p:sldLayout xmlns:a="http://schemas.openxmlformats.org/drawingml/2006/main" xmlns:r="http://schemas.openxmlformats.org/officeDocument/2006/relationships" xmlns:p="http://schemas.openxmlformats.org/presentationml/2006/main" preserve="1" userDrawn="1">
  <p:cSld name="Thre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7"/>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285292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4023360"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4669536" y="4799409"/>
            <a:ext cx="285292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4084320" y="2286000"/>
            <a:ext cx="4023360"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8753856" y="4799410"/>
            <a:ext cx="285292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8168640" y="2286000"/>
            <a:ext cx="4023360"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42B999C7-F5A8-46A6-92C5-AA3BE4E2693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039249066"/>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2534">
          <p15:clr>
            <a:srgbClr val="5ACBF0"/>
          </p15:clr>
        </p15:guide>
        <p15:guide id="6" pos="2573">
          <p15:clr>
            <a:srgbClr val="5ACBF0"/>
          </p15:clr>
        </p15:guide>
        <p15:guide id="8" pos="5109">
          <p15:clr>
            <a:srgbClr val="5ACBF0"/>
          </p15:clr>
        </p15:guide>
        <p15:guide id="9" pos="5145">
          <p15:clr>
            <a:srgbClr val="5ACBF0"/>
          </p15:clr>
        </p15:guide>
        <p15:guide id="11" pos="1266">
          <p15:clr>
            <a:srgbClr val="5ACBF0"/>
          </p15:clr>
        </p15:guide>
        <p15:guide id="12" pos="3840">
          <p15:clr>
            <a:srgbClr val="5ACBF0"/>
          </p15:clr>
        </p15:guide>
        <p15:guide id="13" pos="6414">
          <p15:clr>
            <a:srgbClr val="5ACBF0"/>
          </p15:clr>
        </p15:guide>
        <p15:guide id="14" orient="horz" pos="1074">
          <p15:clr>
            <a:srgbClr val="5ACBF0"/>
          </p15:clr>
        </p15:guide>
        <p15:guide id="15" pos="2168">
          <p15:clr>
            <a:srgbClr val="5ACBF0"/>
          </p15:clr>
        </p15:guide>
        <p15:guide id="16" pos="2944">
          <p15:clr>
            <a:srgbClr val="5ACBF0"/>
          </p15:clr>
        </p15:guide>
        <p15:guide id="17" pos="4738">
          <p15:clr>
            <a:srgbClr val="5ACBF0"/>
          </p15:clr>
        </p15:guide>
        <p15:guide id="18" pos="5514">
          <p15:clr>
            <a:srgbClr val="5ACBF0"/>
          </p15:clr>
        </p15:guide>
      </p15:sldGuideLst>
    </p:ext>
  </p:extLst>
</p:sldLayout>
</file>

<file path=ppt/slideLayouts/slideLayout264.xml><?xml version="1.0" encoding="utf-8"?>
<p:sldLayout xmlns:a="http://schemas.openxmlformats.org/drawingml/2006/main" xmlns:r="http://schemas.openxmlformats.org/officeDocument/2006/relationships" xmlns:p="http://schemas.openxmlformats.org/presentationml/2006/main" preserve="1" userDrawn="1">
  <p:cSld name="Four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1828800"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999232"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3649472" y="4799409"/>
            <a:ext cx="1828800"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3064256" y="2286000"/>
            <a:ext cx="2999232"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6713728" y="4799410"/>
            <a:ext cx="1828800"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6128512" y="2286000"/>
            <a:ext cx="2999232"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9777984" y="4799409"/>
            <a:ext cx="1828800"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9192768" y="2286000"/>
            <a:ext cx="2999232"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732039888"/>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1890">
          <p15:clr>
            <a:srgbClr val="5ACBF0"/>
          </p15:clr>
        </p15:guide>
        <p15:guide id="6" pos="1930">
          <p15:clr>
            <a:srgbClr val="5ACBF0"/>
          </p15:clr>
        </p15:guide>
        <p15:guide id="7" pos="5749">
          <p15:clr>
            <a:srgbClr val="5ACBF0"/>
          </p15:clr>
        </p15:guide>
        <p15:guide id="8" pos="3820">
          <p15:clr>
            <a:srgbClr val="5ACBF0"/>
          </p15:clr>
        </p15:guide>
        <p15:guide id="9" pos="3860">
          <p15:clr>
            <a:srgbClr val="5ACBF0"/>
          </p15:clr>
        </p15:guide>
        <p15:guide id="10" pos="5789">
          <p15:clr>
            <a:srgbClr val="5ACBF0"/>
          </p15:clr>
        </p15:guide>
        <p15:guide id="11" pos="944">
          <p15:clr>
            <a:srgbClr val="5ACBF0"/>
          </p15:clr>
        </p15:guide>
        <p15:guide id="12" pos="2876">
          <p15:clr>
            <a:srgbClr val="5ACBF0"/>
          </p15:clr>
        </p15:guide>
        <p15:guide id="13" pos="4807">
          <p15:clr>
            <a:srgbClr val="5ACBF0"/>
          </p15:clr>
        </p15:guide>
        <p15:guide id="14" pos="6736">
          <p15:clr>
            <a:srgbClr val="5ACBF0"/>
          </p15:clr>
        </p15:guide>
        <p15:guide id="15" orient="horz">
          <p15:clr>
            <a:srgbClr val="5ACBF0"/>
          </p15:clr>
        </p15:guide>
        <p15:guide id="16" pos="1524">
          <p15:clr>
            <a:srgbClr val="5ACBF0"/>
          </p15:clr>
        </p15:guide>
        <p15:guide id="17" pos="2298">
          <p15:clr>
            <a:srgbClr val="5ACBF0"/>
          </p15:clr>
        </p15:guide>
        <p15:guide id="18" pos="3450">
          <p15:clr>
            <a:srgbClr val="5ACBF0"/>
          </p15:clr>
        </p15:guide>
        <p15:guide id="19" pos="4230">
          <p15:clr>
            <a:srgbClr val="5ACBF0"/>
          </p15:clr>
        </p15:guide>
        <p15:guide id="20" pos="5380">
          <p15:clr>
            <a:srgbClr val="5ACBF0"/>
          </p15:clr>
        </p15:guide>
        <p15:guide id="21" pos="6156">
          <p15:clr>
            <a:srgbClr val="5ACBF0"/>
          </p15:clr>
        </p15:guide>
      </p15:sldGuideLst>
    </p:ext>
  </p:extLst>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userDrawn="1">
  <p:cSld name="Fiv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en-US"/>
              <a:t>Click to edit Master title style</a:t>
            </a:r>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292608" y="4800600"/>
            <a:ext cx="1801368" cy="1468437"/>
          </a:xfrm>
        </p:spPr>
        <p:txBody>
          <a:bodyPr/>
          <a:lstStyle>
            <a:lvl1pPr marL="0" indent="0" algn="ctr">
              <a:spcBef>
                <a:spcPts val="0"/>
              </a:spcBef>
              <a:buNone/>
              <a:defRPr sz="1800">
                <a:latin typeface="+mj-lt"/>
              </a:defRPr>
            </a:lvl1pPr>
          </a:lstStyle>
          <a:p>
            <a:pPr lvl="0"/>
            <a:r>
              <a:rPr lang="en-US"/>
              <a:t>Click to edit Master text styles</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386584"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2743962" y="4799409"/>
            <a:ext cx="1801368" cy="1472803"/>
          </a:xfrm>
        </p:spPr>
        <p:txBody>
          <a:bodyPr/>
          <a:lstStyle>
            <a:lvl1pPr marL="0" indent="0" algn="ctr">
              <a:spcBef>
                <a:spcPts val="0"/>
              </a:spcBef>
              <a:buNone/>
              <a:defRPr sz="1800">
                <a:latin typeface="+mj-lt"/>
              </a:defRPr>
            </a:lvl1pPr>
          </a:lstStyle>
          <a:p>
            <a:pPr lvl="0"/>
            <a:r>
              <a:rPr lang="en-US"/>
              <a:t>Click to edit Master text styles</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2451354" y="2286000"/>
            <a:ext cx="2386584"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5195316" y="4799410"/>
            <a:ext cx="1801368" cy="146962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4902708" y="2286000"/>
            <a:ext cx="2386584"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7646670"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7354062" y="2286000"/>
            <a:ext cx="2386584"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21" name="Text Placeholder 3">
            <a:extLst>
              <a:ext uri="{FF2B5EF4-FFF2-40B4-BE49-F238E27FC236}">
                <a16:creationId xmlns:a16="http://schemas.microsoft.com/office/drawing/2014/main" id="{5B1B6F72-F14C-40F1-8B29-8620AA34DC63}"/>
              </a:ext>
            </a:extLst>
          </p:cNvPr>
          <p:cNvSpPr>
            <a:spLocks noGrp="1"/>
          </p:cNvSpPr>
          <p:nvPr>
            <p:ph type="body" sz="quarter" idx="22"/>
          </p:nvPr>
        </p:nvSpPr>
        <p:spPr>
          <a:xfrm>
            <a:off x="10098024" y="4799409"/>
            <a:ext cx="1801368" cy="1469629"/>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2AD682C7-20D7-4ED0-99A7-C8530DAC8612}"/>
              </a:ext>
            </a:extLst>
          </p:cNvPr>
          <p:cNvSpPr>
            <a:spLocks noGrp="1"/>
          </p:cNvSpPr>
          <p:nvPr>
            <p:ph type="pic" sz="quarter" idx="21" hasCustomPrompt="1"/>
          </p:nvPr>
        </p:nvSpPr>
        <p:spPr bwMode="ltGray">
          <a:xfrm>
            <a:off x="9805416" y="2286000"/>
            <a:ext cx="2386584" cy="2286000"/>
          </a:xfrm>
          <a:blipFill>
            <a:blip r:embed="rId6"/>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36400664"/>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8" pos="4631">
          <p15:clr>
            <a:srgbClr val="5ACBF0"/>
          </p15:clr>
        </p15:guide>
        <p15:guide id="9" pos="4593">
          <p15:clr>
            <a:srgbClr val="5ACBF0"/>
          </p15:clr>
        </p15:guide>
        <p15:guide id="10" pos="6134">
          <p15:clr>
            <a:srgbClr val="5ACBF0"/>
          </p15:clr>
        </p15:guide>
        <p15:guide id="11" pos="1323">
          <p15:clr>
            <a:srgbClr val="5ACBF0"/>
          </p15:clr>
        </p15:guide>
        <p15:guide id="12" pos="2865">
          <p15:clr>
            <a:srgbClr val="5ACBF0"/>
          </p15:clr>
        </p15:guide>
        <p15:guide id="13" pos="4815">
          <p15:clr>
            <a:srgbClr val="5ACBF0"/>
          </p15:clr>
        </p15:guide>
        <p15:guide id="14" pos="6361">
          <p15:clr>
            <a:srgbClr val="5ACBF0"/>
          </p15:clr>
        </p15:guide>
        <p15:guide id="15" orient="horz">
          <p15:clr>
            <a:srgbClr val="5ACBF0"/>
          </p15:clr>
        </p15:guide>
        <p15:guide id="16" pos="1727">
          <p15:clr>
            <a:srgbClr val="5ACBF0"/>
          </p15:clr>
        </p15:guide>
        <p15:guide id="17" pos="2294">
          <p15:clr>
            <a:srgbClr val="5ACBF0"/>
          </p15:clr>
        </p15:guide>
        <p15:guide id="18" pos="3273">
          <p15:clr>
            <a:srgbClr val="5ACBF0"/>
          </p15:clr>
        </p15:guide>
        <p15:guide id="19" pos="4411">
          <p15:clr>
            <a:srgbClr val="5ACBF0"/>
          </p15:clr>
        </p15:guide>
        <p15:guide id="21" pos="6179">
          <p15:clr>
            <a:srgbClr val="5ACBF0"/>
          </p15:clr>
        </p15:guide>
        <p15:guide id="22" pos="1501">
          <p15:clr>
            <a:srgbClr val="5ACBF0"/>
          </p15:clr>
        </p15:guide>
        <p15:guide id="23" pos="1543">
          <p15:clr>
            <a:srgbClr val="5ACBF0"/>
          </p15:clr>
        </p15:guide>
        <p15:guide id="24" pos="3049">
          <p15:clr>
            <a:srgbClr val="5ACBF0"/>
          </p15:clr>
        </p15:guide>
        <p15:guide id="25" pos="3088">
          <p15:clr>
            <a:srgbClr val="5ACBF0"/>
          </p15:clr>
        </p15:guide>
        <p15:guide id="26" pos="5954">
          <p15:clr>
            <a:srgbClr val="5ACBF0"/>
          </p15:clr>
        </p15:guide>
        <p15:guide id="27" pos="3840">
          <p15:clr>
            <a:srgbClr val="5ACBF0"/>
          </p15:clr>
        </p15:guide>
        <p15:guide id="28" pos="5386">
          <p15:clr>
            <a:srgbClr val="5ACBF0"/>
          </p15:clr>
        </p15:guide>
        <p15:guide id="29" pos="753">
          <p15:clr>
            <a:srgbClr val="5ACBF0"/>
          </p15:clr>
        </p15:guide>
        <p15:guide id="30" pos="6927">
          <p15:clr>
            <a:srgbClr val="5ACBF0"/>
          </p15:clr>
        </p15:guide>
      </p15:sldGuideLst>
    </p:ext>
  </p:extLst>
</p:sldLayout>
</file>

<file path=ppt/slideLayouts/slideLayout266.xml><?xml version="1.0" encoding="utf-8"?>
<p:sldLayout xmlns:a="http://schemas.openxmlformats.org/drawingml/2006/main" xmlns:r="http://schemas.openxmlformats.org/officeDocument/2006/relationships" xmlns:p="http://schemas.openxmlformats.org/presentationml/2006/main" preserve="1" userDrawn="1">
  <p:cSld name="Thre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8962"/>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2037906"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2037906"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4939284"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4939284"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7840663"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7840663"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20" name="TextBox 19">
            <a:extLst>
              <a:ext uri="{FF2B5EF4-FFF2-40B4-BE49-F238E27FC236}">
                <a16:creationId xmlns:a16="http://schemas.microsoft.com/office/drawing/2014/main" id="{0D6AFB7A-35B4-4881-AB50-D112482166B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60654998"/>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3840">
          <p15:clr>
            <a:srgbClr val="5ACBF0"/>
          </p15:clr>
        </p15:guide>
        <p15:guide id="4" pos="1283">
          <p15:clr>
            <a:srgbClr val="5ACBF0"/>
          </p15:clr>
        </p15:guide>
        <p15:guide id="5" pos="5666">
          <p15:clr>
            <a:srgbClr val="5ACBF0"/>
          </p15:clr>
        </p15:guide>
        <p15:guide id="6" pos="2741">
          <p15:clr>
            <a:srgbClr val="5ACBF0"/>
          </p15:clr>
        </p15:guide>
        <p15:guide id="7" pos="2012">
          <p15:clr>
            <a:srgbClr val="5ACBF0"/>
          </p15:clr>
        </p15:guide>
        <p15:guide id="8" pos="3109">
          <p15:clr>
            <a:srgbClr val="5ACBF0"/>
          </p15:clr>
        </p15:guide>
        <p15:guide id="9" pos="4570">
          <p15:clr>
            <a:srgbClr val="5ACBF0"/>
          </p15:clr>
        </p15:guide>
        <p15:guide id="11" pos="6397">
          <p15:clr>
            <a:srgbClr val="5ACBF0"/>
          </p15:clr>
        </p15:guide>
        <p15:guide id="12" orient="horz" pos="1440">
          <p15:clr>
            <a:srgbClr val="5ACBF0"/>
          </p15:clr>
        </p15:guide>
        <p15:guide id="13" pos="4938">
          <p15:clr>
            <a:srgbClr val="5ACBF0"/>
          </p15:clr>
        </p15:guide>
        <p15:guide id="14" orient="horz" pos="2894">
          <p15:clr>
            <a:srgbClr val="5ACBF0"/>
          </p15:clr>
        </p15:guide>
      </p15:sldGuideLst>
    </p:ext>
  </p:extLst>
</p:sldLayout>
</file>

<file path=ppt/slideLayouts/slideLayout267.xml><?xml version="1.0" encoding="utf-8"?>
<p:sldLayout xmlns:a="http://schemas.openxmlformats.org/drawingml/2006/main" xmlns:r="http://schemas.openxmlformats.org/officeDocument/2006/relationships" xmlns:p="http://schemas.openxmlformats.org/presentationml/2006/main" preserve="1" userDrawn="1">
  <p:cSld name="Four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3487250"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inserts</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348725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6390300"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6390300"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9293351" y="2286000"/>
            <a:ext cx="2313432" cy="2313432"/>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9293351" y="4800600"/>
            <a:ext cx="2313432" cy="146843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821616811"/>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4025">
          <p15:clr>
            <a:srgbClr val="5ACBF0"/>
          </p15:clr>
        </p15:guide>
        <p15:guide id="5" pos="5854">
          <p15:clr>
            <a:srgbClr val="5ACBF0"/>
          </p15:clr>
        </p15:guide>
        <p15:guide id="7" pos="3654">
          <p15:clr>
            <a:srgbClr val="5ACBF0"/>
          </p15:clr>
        </p15:guide>
        <p15:guide id="8" pos="2195">
          <p15:clr>
            <a:srgbClr val="5ACBF0"/>
          </p15:clr>
        </p15:guide>
        <p15:guide id="10" pos="2926">
          <p15:clr>
            <a:srgbClr val="5ACBF0"/>
          </p15:clr>
        </p15:guide>
        <p15:guide id="11" pos="4756">
          <p15:clr>
            <a:srgbClr val="5ACBF0"/>
          </p15:clr>
        </p15:guide>
        <p15:guide id="12" pos="6581">
          <p15:clr>
            <a:srgbClr val="5ACBF0"/>
          </p15:clr>
        </p15:guide>
        <p15:guide id="13" pos="1097">
          <p15:clr>
            <a:srgbClr val="5ACBF0"/>
          </p15:clr>
        </p15:guide>
        <p15:guide id="14" orient="horz" pos="1440">
          <p15:clr>
            <a:srgbClr val="5ACBF0"/>
          </p15:clr>
        </p15:guide>
        <p15:guide id="15" pos="1826">
          <p15:clr>
            <a:srgbClr val="5ACBF0"/>
          </p15:clr>
        </p15:guide>
        <p15:guide id="18" pos="5483">
          <p15:clr>
            <a:srgbClr val="5ACBF0"/>
          </p15:clr>
        </p15:guide>
        <p15:guide id="19" orient="horz" pos="2898">
          <p15:clr>
            <a:srgbClr val="5ACBF0"/>
          </p15:clr>
        </p15:guide>
      </p15:sldGuideLst>
    </p:ext>
  </p:extLst>
</p:sldLayout>
</file>

<file path=ppt/slideLayouts/slideLayout268.xml><?xml version="1.0" encoding="utf-8"?>
<p:sldLayout xmlns:a="http://schemas.openxmlformats.org/drawingml/2006/main" xmlns:r="http://schemas.openxmlformats.org/officeDocument/2006/relationships" xmlns:p="http://schemas.openxmlformats.org/presentationml/2006/main" preserve="1" userDrawn="1">
  <p:cSld name="Fiv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en-US"/>
              <a:t>Click to edit Master title style</a:t>
            </a:r>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1737360" cy="1737360"/>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2905506" y="2286000"/>
            <a:ext cx="1737360" cy="1737360"/>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inserts</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2905506"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5227320" y="2286000"/>
            <a:ext cx="1737360" cy="1737360"/>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5227320" y="4235451"/>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7548118" y="2286000"/>
            <a:ext cx="1737360" cy="1737360"/>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insert44</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7548118"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E4DC3400-0B11-4EA0-9B8D-6FADE6964F37}"/>
              </a:ext>
            </a:extLst>
          </p:cNvPr>
          <p:cNvSpPr>
            <a:spLocks noGrp="1" noChangeAspect="1"/>
          </p:cNvSpPr>
          <p:nvPr>
            <p:ph type="pic" sz="quarter" idx="23" hasCustomPrompt="1"/>
          </p:nvPr>
        </p:nvSpPr>
        <p:spPr bwMode="ltGray">
          <a:xfrm>
            <a:off x="9869423" y="2286000"/>
            <a:ext cx="1737360" cy="1737360"/>
          </a:xfrm>
          <a:prstGeom prst="ellipse">
            <a:avLst/>
          </a:prstGeom>
          <a:blipFill>
            <a:blip r:embed="rId6"/>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20" name="Text Placeholder 3">
            <a:extLst>
              <a:ext uri="{FF2B5EF4-FFF2-40B4-BE49-F238E27FC236}">
                <a16:creationId xmlns:a16="http://schemas.microsoft.com/office/drawing/2014/main" id="{133C357E-ECC0-485F-9033-5D4DEC8774BB}"/>
              </a:ext>
            </a:extLst>
          </p:cNvPr>
          <p:cNvSpPr>
            <a:spLocks noGrp="1"/>
          </p:cNvSpPr>
          <p:nvPr>
            <p:ph type="body" sz="quarter" idx="24"/>
          </p:nvPr>
        </p:nvSpPr>
        <p:spPr>
          <a:xfrm>
            <a:off x="9869423" y="4235450"/>
            <a:ext cx="1737360" cy="2033588"/>
          </a:xfrm>
        </p:spPr>
        <p:txBody>
          <a:bodyPr/>
          <a:lstStyle>
            <a:lvl1pPr marL="0" indent="0" algn="ctr">
              <a:spcBef>
                <a:spcPts val="0"/>
              </a:spcBef>
              <a:buNone/>
              <a:defRPr sz="1800">
                <a:latin typeface="+mj-lt"/>
              </a:defRPr>
            </a:lvl1pPr>
          </a:lstStyle>
          <a:p>
            <a:pPr lvl="0"/>
            <a:r>
              <a:rPr lang="en-US"/>
              <a:t>Click to edit Master text styles</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413749884"/>
      </p:ext>
    </p:extLst>
  </p:cSld>
  <p:clrMapOvr>
    <a:masterClrMapping/>
  </p:clrMapOvr>
  <p:transition>
    <p:fade/>
  </p:transition>
  <p:hf sldNum="0" hdr="0" dt="0"/>
  <p:extLst>
    <p:ext uri="{DCECCB84-F9BA-43D5-87BE-67443E8EF086}">
      <p15:sldGuideLst xmlns:p15="http://schemas.microsoft.com/office/powerpoint/2012/main">
        <p15:guide id="1" orient="horz" pos="720">
          <p15:clr>
            <a:srgbClr val="5ACBF0"/>
          </p15:clr>
        </p15:guide>
        <p15:guide id="2" orient="horz" pos="2664">
          <p15:clr>
            <a:srgbClr val="5ACBF0"/>
          </p15:clr>
        </p15:guide>
        <p15:guide id="3" pos="6216">
          <p15:clr>
            <a:srgbClr val="5ACBF0"/>
          </p15:clr>
        </p15:guide>
        <p15:guide id="5" pos="5850">
          <p15:clr>
            <a:srgbClr val="5ACBF0"/>
          </p15:clr>
        </p15:guide>
        <p15:guide id="7" pos="4392">
          <p15:clr>
            <a:srgbClr val="5ACBF0"/>
          </p15:clr>
        </p15:guide>
        <p15:guide id="8" pos="3292">
          <p15:clr>
            <a:srgbClr val="5ACBF0"/>
          </p15:clr>
        </p15:guide>
        <p15:guide id="10" pos="2926">
          <p15:clr>
            <a:srgbClr val="5ACBF0"/>
          </p15:clr>
        </p15:guide>
        <p15:guide id="11" pos="4754">
          <p15:clr>
            <a:srgbClr val="5ACBF0"/>
          </p15:clr>
        </p15:guide>
        <p15:guide id="13" pos="1464">
          <p15:clr>
            <a:srgbClr val="5ACBF0"/>
          </p15:clr>
        </p15:guide>
        <p15:guide id="14" orient="horz" pos="1440">
          <p15:clr>
            <a:srgbClr val="5ACBF0"/>
          </p15:clr>
        </p15:guide>
        <p15:guide id="15" pos="1830">
          <p15:clr>
            <a:srgbClr val="5ACBF0"/>
          </p15:clr>
        </p15:guide>
        <p15:guide id="16" orient="horz" pos="2533">
          <p15:clr>
            <a:srgbClr val="5ACBF0"/>
          </p15:clr>
        </p15:guide>
      </p15:sldGuideLst>
    </p:ext>
  </p:extLst>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7" name="Text Placeholder 2">
            <a:extLst>
              <a:ext uri="{FF2B5EF4-FFF2-40B4-BE49-F238E27FC236}">
                <a16:creationId xmlns:a16="http://schemas.microsoft.com/office/drawing/2014/main" id="{7E9DBFD9-3E1E-4F19-AF15-56780F9C7927}"/>
              </a:ext>
            </a:extLst>
          </p:cNvPr>
          <p:cNvSpPr>
            <a:spLocks noGrp="1"/>
          </p:cNvSpPr>
          <p:nvPr>
            <p:ph type="body" sz="quarter" idx="11"/>
          </p:nvPr>
        </p:nvSpPr>
        <p:spPr>
          <a:xfrm>
            <a:off x="4356100" y="2309812"/>
            <a:ext cx="7253288" cy="3959223"/>
          </a:xfrm>
        </p:spPr>
        <p:txBody>
          <a:bodyPr anchor="t"/>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4417977"/>
      </p:ext>
    </p:extLst>
  </p:cSld>
  <p:clrMapOvr>
    <a:masterClrMapping/>
  </p:clrMapOvr>
  <p:transition>
    <p:fade/>
  </p:transition>
  <p:hf sldNum="0" hdr="0" dt="0"/>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ing + Text">
    <p:spTree>
      <p:nvGrpSpPr>
        <p:cNvPr id="1" name=""/>
        <p:cNvGrpSpPr/>
        <p:nvPr/>
      </p:nvGrpSpPr>
      <p:grpSpPr>
        <a:xfrm>
          <a:off x="0" y="0"/>
          <a:ext cx="0" cy="0"/>
          <a:chOff x="0" y="0"/>
          <a:chExt cx="0" cy="0"/>
        </a:xfrm>
      </p:grpSpPr>
      <p:sp>
        <p:nvSpPr>
          <p:cNvPr id="11" name="Title">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1" y="2108200"/>
            <a:ext cx="5257800" cy="501419"/>
          </a:xfrm>
          <a:noFill/>
        </p:spPr>
        <p:txBody>
          <a:bodyPr wrap="square" lIns="0" tIns="73152" rIns="0" bIns="0" rtlCol="0" anchor="t" anchorCtr="0">
            <a:spAutoFit/>
          </a:bodyPr>
          <a:lstStyle>
            <a:lvl1pPr>
              <a:defRPr lang="en-US" sz="2800" spc="0" baseline="0" dirty="0">
                <a:solidFill>
                  <a:schemeClr val="bg1"/>
                </a:solidFill>
                <a:ea typeface="+mn-ea"/>
              </a:defRPr>
            </a:lvl1pPr>
          </a:lstStyle>
          <a:p>
            <a:pPr marL="0" lvl="0" defTabSz="457200">
              <a:lnSpc>
                <a:spcPts val="3600"/>
              </a:lnSpc>
            </a:pPr>
            <a:r>
              <a:rPr lang="en-US"/>
              <a:t>Heading</a:t>
            </a:r>
          </a:p>
        </p:txBody>
      </p:sp>
      <p:sp>
        <p:nvSpPr>
          <p:cNvPr id="13" name="Text">
            <a:extLst>
              <a:ext uri="{FF2B5EF4-FFF2-40B4-BE49-F238E27FC236}">
                <a16:creationId xmlns:a16="http://schemas.microsoft.com/office/drawing/2014/main" id="{58BFF336-F3AF-4538-B33C-E765BD55918D}"/>
              </a:ext>
            </a:extLst>
          </p:cNvPr>
          <p:cNvSpPr>
            <a:spLocks noGrp="1"/>
          </p:cNvSpPr>
          <p:nvPr>
            <p:ph type="body" sz="quarter" idx="12" hasCustomPrompt="1"/>
          </p:nvPr>
        </p:nvSpPr>
        <p:spPr>
          <a:xfrm>
            <a:off x="6197600" y="2108200"/>
            <a:ext cx="5251450" cy="2781787"/>
          </a:xfrm>
          <a:prstGeom prst="rect">
            <a:avLst/>
          </a:prstGeom>
        </p:spPr>
        <p:txBody>
          <a:bodyPr/>
          <a:lstStyle>
            <a:lvl1pPr>
              <a:defRPr>
                <a:ln>
                  <a:noFill/>
                </a:ln>
                <a:solidFill>
                  <a:schemeClr val="bg1"/>
                </a:solidFill>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Lorem ipsum dolor sit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amet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consectetur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adipiscing</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sed do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eiusmod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tempor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incididunt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labore et dolore magna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a:t>
            </a:r>
          </a:p>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exercitation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laboris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nisi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consequat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Duis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aute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irure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dolor in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reprehenderit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in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voluptate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esse</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cillum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dolore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eu</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fugiat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nulla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pariatur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a:t>
            </a:r>
          </a:p>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Excepteur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sint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occaecat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cupidatat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non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proident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sunt in culpa qui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officia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deserunt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mollit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id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est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laborum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a:t>
            </a: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3173402128"/>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231775" indent="-231775">
              <a:spcAft>
                <a:spcPts val="600"/>
              </a:spcAft>
              <a:buFont typeface="Wingdings" panose="05000000000000000000" pitchFamily="2" charset="2"/>
              <a:buChar char=""/>
              <a:defRPr/>
            </a:lvl1pPr>
          </a:lstStyle>
          <a:p>
            <a:pPr lvl="0"/>
            <a:r>
              <a:rPr lang="en-US"/>
              <a:t>Click to edit Master text styles</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204758665"/>
      </p:ext>
    </p:extLst>
  </p:cSld>
  <p:clrMapOvr>
    <a:masterClrMapping/>
  </p:clrMapOvr>
  <p:transition>
    <p:fade/>
  </p:transition>
  <p:hf sldNum="0" hdr="0" dt="0"/>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userDrawn="1">
  <p:cSld name="Developer Code Layout full pag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0"/>
            <a:ext cx="12192000"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0"/>
            <a:ext cx="3788358" cy="493776"/>
          </a:xfrm>
          <a:gradFill flip="none" rotWithShape="1">
            <a:gsLst>
              <a:gs pos="0">
                <a:srgbClr val="000000"/>
              </a:gs>
              <a:gs pos="99000">
                <a:srgbClr val="000000"/>
              </a:gs>
              <a:gs pos="99000">
                <a:schemeClr val="accent1"/>
              </a:gs>
            </a:gsLst>
            <a:lin ang="10800000" scaled="1"/>
            <a:tileRect/>
          </a:gradFill>
        </p:spPr>
        <p:txBody>
          <a:bodyPr vert="horz" wrap="square" lIns="585216" tIns="91440" rIns="0" bIns="91440" rtlCol="0">
            <a:spAutoFit/>
          </a:bodyPr>
          <a:lstStyle>
            <a:lvl1pPr marL="0" indent="0">
              <a:buNone/>
              <a:defRPr lang="en-US" sz="1999" dirty="0">
                <a:solidFill>
                  <a:srgbClr val="FFFFFF"/>
                </a:solidFill>
                <a:latin typeface="+mj-lt"/>
              </a:defRPr>
            </a:lvl1pPr>
          </a:lstStyle>
          <a:p>
            <a:pPr marL="0" lvl="0" indent="0">
              <a:buNone/>
            </a:pPr>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91438" y="710247"/>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2528656311"/>
      </p:ext>
    </p:extLst>
  </p:cSld>
  <p:clrMapOvr>
    <a:masterClrMapping/>
  </p:clrMapOvr>
  <p:transition>
    <p:fade/>
  </p:transition>
  <p:hf sldNum="0" hdr="0" dt="0"/>
  <p:extLst>
    <p:ext uri="{DCECCB84-F9BA-43D5-87BE-67443E8EF086}">
      <p15:sldGuideLst xmlns:p15="http://schemas.microsoft.com/office/powerpoint/2012/main">
        <p15:guide id="2" orient="horz" pos="438">
          <p15:clr>
            <a:srgbClr val="5ACBF0"/>
          </p15:clr>
        </p15:guide>
        <p15:guide id="3" orient="horz" pos="288">
          <p15:clr>
            <a:srgbClr val="5ACBF0"/>
          </p15:clr>
        </p15:guide>
      </p15:sldGuideLst>
    </p:ext>
  </p:extLst>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636FE-845C-418D-82A1-1DA6DB73D781}"/>
              </a:ext>
            </a:extLst>
          </p:cNvPr>
          <p:cNvSpPr>
            <a:spLocks noGrp="1"/>
          </p:cNvSpPr>
          <p:nvPr>
            <p:ph type="title"/>
          </p:nvPr>
        </p:nvSpPr>
        <p:spPr/>
        <p:txBody>
          <a:bodyPr anchor="ctr"/>
          <a:lstStyle/>
          <a:p>
            <a:r>
              <a:rPr lang="en-US"/>
              <a:t>Click to edit Master title style</a:t>
            </a:r>
          </a:p>
        </p:txBody>
      </p:sp>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1436688"/>
            <a:ext cx="12192000" cy="542131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143668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2099310"/>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en-US"/>
              <a:t>Click to edit Master text styles</a:t>
            </a:r>
          </a:p>
        </p:txBody>
      </p:sp>
    </p:spTree>
    <p:extLst>
      <p:ext uri="{BB962C8B-B14F-4D97-AF65-F5344CB8AC3E}">
        <p14:creationId xmlns:p14="http://schemas.microsoft.com/office/powerpoint/2010/main" val="3974025486"/>
      </p:ext>
    </p:extLst>
  </p:cSld>
  <p:clrMapOvr>
    <a:masterClrMapping/>
  </p:clrMapOvr>
  <p:transition>
    <p:fade/>
  </p:transition>
  <p:hf sldNum="0" hdr="0" dt="0"/>
  <p:extLst>
    <p:ext uri="{DCECCB84-F9BA-43D5-87BE-67443E8EF086}">
      <p15:sldGuideLst xmlns:p15="http://schemas.microsoft.com/office/powerpoint/2012/main">
        <p15:guide id="1" orient="horz" pos="1322">
          <p15:clr>
            <a:srgbClr val="5ACBF0"/>
          </p15:clr>
        </p15:guide>
        <p15:guide id="2" orient="horz" pos="905">
          <p15:clr>
            <a:srgbClr val="5ACBF0"/>
          </p15:clr>
        </p15:guide>
        <p15:guide id="3" orient="horz" pos="288">
          <p15:clr>
            <a:srgbClr val="5ACBF0"/>
          </p15:clr>
        </p15:guide>
      </p15:sldGuideLst>
    </p:ext>
  </p:extLst>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userDrawn="1">
  <p:cSld name="Code Bottom">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p:txBody>
          <a:bodyPr/>
          <a:lstStyle>
            <a:lvl1pPr>
              <a:defRPr>
                <a:solidFill>
                  <a:schemeClr val="tx1"/>
                </a:solidFill>
              </a:defRPr>
            </a:lvl1pPr>
          </a:lstStyle>
          <a:p>
            <a:r>
              <a:rPr lang="en-US"/>
              <a:t>Click to edit Master title style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86390" y="1230681"/>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2827138"/>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282713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3491219"/>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449914308"/>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4" orient="horz" pos="1776">
          <p15:clr>
            <a:srgbClr val="5ACBF0"/>
          </p15:clr>
        </p15:guide>
        <p15:guide id="5" orient="horz" pos="2197">
          <p15:clr>
            <a:srgbClr val="5ACBF0"/>
          </p15:clr>
        </p15:guide>
        <p15:guide id="6" orient="horz" pos="773">
          <p15:clr>
            <a:srgbClr val="5ACBF0"/>
          </p15:clr>
        </p15:guide>
      </p15:sldGuideLst>
    </p:ext>
  </p:extLst>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userDrawn="1">
  <p:cSld name="Code Top">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0"/>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a:xfrm>
            <a:off x="588263" y="4224580"/>
            <a:ext cx="11018520" cy="492443"/>
          </a:xfrm>
        </p:spPr>
        <p:txBody>
          <a:bodyPr/>
          <a:lstStyle>
            <a:lvl1pPr>
              <a:defRPr sz="3200">
                <a:solidFill>
                  <a:schemeClr val="tx1"/>
                </a:solidFill>
              </a:defRPr>
            </a:lvl1pPr>
          </a:lstStyle>
          <a:p>
            <a:r>
              <a:rPr lang="en-US"/>
              <a:t>Click to edit Master title style</a:t>
            </a: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0"/>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660508"/>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91152" y="4996505"/>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3587088149"/>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4" orient="horz" pos="2661">
          <p15:clr>
            <a:srgbClr val="5ACBF0"/>
          </p15:clr>
        </p15:guide>
        <p15:guide id="5" orient="horz" pos="3147">
          <p15:clr>
            <a:srgbClr val="5ACBF0"/>
          </p15:clr>
        </p15:guide>
        <p15:guide id="6" orient="horz" pos="419">
          <p15:clr>
            <a:srgbClr val="5ACBF0"/>
          </p15:clr>
        </p15:guide>
      </p15:sldGuideLst>
    </p:ext>
  </p:extLst>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userDrawn="1">
  <p:cSld name="Code Right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BB27-7DA5-4478-8C18-C1FFEE20AAC1}"/>
              </a:ext>
            </a:extLst>
          </p:cNvPr>
          <p:cNvSpPr>
            <a:spLocks noGrp="1"/>
          </p:cNvSpPr>
          <p:nvPr>
            <p:ph type="title" hasCustomPrompt="1"/>
          </p:nvPr>
        </p:nvSpPr>
        <p:spPr>
          <a:xfrm>
            <a:off x="588263" y="457200"/>
            <a:ext cx="4040887" cy="492443"/>
          </a:xfrm>
        </p:spPr>
        <p:txBody>
          <a:bodyPr/>
          <a:lstStyle>
            <a:lvl1pPr>
              <a:defRPr sz="3200">
                <a:solidFill>
                  <a:schemeClr val="tx1"/>
                </a:solidFill>
              </a:defRPr>
            </a:lvl1pPr>
          </a:lstStyle>
          <a:p>
            <a:r>
              <a:rPr lang="en-US"/>
              <a:t>Click to edit title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588965" y="1338139"/>
            <a:ext cx="4040185"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5205984"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5211763"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00725" y="709187"/>
            <a:ext cx="5801961" cy="369332"/>
          </a:xfrm>
        </p:spPr>
        <p:txBody>
          <a:bodyPr/>
          <a:lstStyle>
            <a:lvl1pPr marL="0" indent="0">
              <a:buNone/>
              <a:tabLst/>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4132272527"/>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445">
          <p15:clr>
            <a:srgbClr val="5ACBF0"/>
          </p15:clr>
        </p15:guide>
        <p15:guide id="4" orient="horz" pos="843">
          <p15:clr>
            <a:srgbClr val="5ACBF0"/>
          </p15:clr>
        </p15:guide>
        <p15:guide id="7" pos="3283">
          <p15:clr>
            <a:srgbClr val="5ACBF0"/>
          </p15:clr>
        </p15:guide>
        <p15:guide id="8" pos="3654">
          <p15:clr>
            <a:srgbClr val="5ACBF0"/>
          </p15:clr>
        </p15:guide>
        <p15:guide id="9" pos="2916">
          <p15:clr>
            <a:srgbClr val="5ACBF0"/>
          </p15:clr>
        </p15:guide>
      </p15:sldGuideLst>
    </p:ext>
  </p:extLst>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userDrawn="1">
  <p:cSld name="Code Left s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2"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6BB14A7D-C409-4A7C-9D82-A2E5DBB8AB72}"/>
              </a:ext>
            </a:extLst>
          </p:cNvPr>
          <p:cNvSpPr>
            <a:spLocks noGrp="1"/>
          </p:cNvSpPr>
          <p:nvPr>
            <p:ph type="title" hasCustomPrompt="1"/>
          </p:nvPr>
        </p:nvSpPr>
        <p:spPr>
          <a:xfrm>
            <a:off x="7575549" y="457200"/>
            <a:ext cx="4031233" cy="492443"/>
          </a:xfrm>
        </p:spPr>
        <p:txBody>
          <a:bodyPr/>
          <a:lstStyle>
            <a:lvl1pPr>
              <a:defRPr sz="3200">
                <a:solidFill>
                  <a:schemeClr val="tx1"/>
                </a:solidFill>
              </a:defRPr>
            </a:lvl1pPr>
          </a:lstStyle>
          <a:p>
            <a:r>
              <a:rPr lang="en-US"/>
              <a:t>Click to edit title</a:t>
            </a: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1"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4199" y="706011"/>
            <a:ext cx="5819775" cy="369332"/>
          </a:xfrm>
        </p:spPr>
        <p:txBody>
          <a:bodyPr/>
          <a:lstStyle>
            <a:lvl1pPr marL="0" indent="0">
              <a:buNone/>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7575550" y="1336675"/>
            <a:ext cx="4033838"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264106390"/>
      </p:ext>
    </p:extLst>
  </p:cSld>
  <p:clrMapOvr>
    <a:masterClrMapping/>
  </p:clrMapOvr>
  <p:transition>
    <p:fade/>
  </p:transition>
  <p:hf sldNum="0" hdr="0" dt="0"/>
  <p:extLst>
    <p:ext uri="{DCECCB84-F9BA-43D5-87BE-67443E8EF086}">
      <p15:sldGuideLst xmlns:p15="http://schemas.microsoft.com/office/powerpoint/2012/main">
        <p15:guide id="1" orient="horz" pos="288">
          <p15:clr>
            <a:srgbClr val="5ACBF0"/>
          </p15:clr>
        </p15:guide>
        <p15:guide id="2" orient="horz" pos="436">
          <p15:clr>
            <a:srgbClr val="5ACBF0"/>
          </p15:clr>
        </p15:guide>
        <p15:guide id="4" orient="horz" pos="839">
          <p15:clr>
            <a:srgbClr val="5ACBF0"/>
          </p15:clr>
        </p15:guide>
        <p15:guide id="6" pos="4402">
          <p15:clr>
            <a:srgbClr val="5ACBF0"/>
          </p15:clr>
        </p15:guide>
        <p15:guide id="7" pos="4034">
          <p15:clr>
            <a:srgbClr val="5ACBF0"/>
          </p15:clr>
        </p15:guide>
        <p15:guide id="8" pos="4772">
          <p15:clr>
            <a:srgbClr val="5ACBF0"/>
          </p15:clr>
        </p15:guide>
      </p15:sldGuideLst>
    </p:ext>
  </p:extLst>
</p:sldLayout>
</file>

<file path=ppt/slideLayouts/slideLayout277.xml><?xml version="1.0" encoding="utf-8"?>
<p:sldLayout xmlns:a="http://schemas.openxmlformats.org/drawingml/2006/main" xmlns:r="http://schemas.openxmlformats.org/officeDocument/2006/relationships" xmlns:p="http://schemas.openxmlformats.org/presentationml/2006/main" preserve="1" userDrawn="1">
  <p:cSld name="Demo slid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335184614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userDrawn="1">
  <p:cSld name="Demo slid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3223"/>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Demo title</a:t>
            </a:r>
          </a:p>
        </p:txBody>
      </p:sp>
      <p:sp>
        <p:nvSpPr>
          <p:cNvPr id="5" name="Text Placeholder 4"/>
          <p:cNvSpPr>
            <a:spLocks noGrp="1"/>
          </p:cNvSpPr>
          <p:nvPr>
            <p:ph type="body" sz="quarter" idx="12" hasCustomPrompt="1"/>
          </p:nvPr>
        </p:nvSpPr>
        <p:spPr>
          <a:xfrm>
            <a:off x="585216" y="3977319"/>
            <a:ext cx="9144000" cy="338554"/>
          </a:xfrm>
          <a:noFill/>
        </p:spPr>
        <p:txBody>
          <a:bodyPr lIns="0" tIns="0" rIns="0" bIns="0">
            <a:spAutoFit/>
          </a:bodyPr>
          <a:lstStyle>
            <a:lvl1pPr marL="0" indent="0">
              <a:spcBef>
                <a:spcPts val="0"/>
              </a:spcBef>
              <a:spcAft>
                <a:spcPts val="0"/>
              </a:spcAft>
              <a:buFont typeface="Arial" panose="020B0604020202020204" pitchFamily="34" charset="0"/>
              <a:buNone/>
              <a:defRPr sz="2200" spc="0" baseline="0">
                <a:solidFill>
                  <a:schemeClr val="tx1"/>
                </a:solidFill>
                <a:latin typeface="+mn-lt"/>
              </a:defRPr>
            </a:lvl1pPr>
          </a:lstStyle>
          <a:p>
            <a:pPr lvl="0"/>
            <a:r>
              <a:rPr lang="en-US"/>
              <a:t>Speaker name</a:t>
            </a:r>
          </a:p>
        </p:txBody>
      </p:sp>
    </p:spTree>
    <p:extLst>
      <p:ext uri="{BB962C8B-B14F-4D97-AF65-F5344CB8AC3E}">
        <p14:creationId xmlns:p14="http://schemas.microsoft.com/office/powerpoint/2010/main" val="11635916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guide id="4" orient="horz" pos="2505">
          <p15:clr>
            <a:srgbClr val="5ACBF0"/>
          </p15:clr>
        </p15:guide>
      </p15:sldGuideLst>
    </p:ext>
  </p:extLst>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userDrawn="1">
  <p:cSld name="Section Title">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rgbClr val="50E6FF"/>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528702614"/>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160">
          <p15:clr>
            <a:srgbClr val="FBAE40"/>
          </p15:clr>
        </p15:guide>
        <p15:guide id="2" pos="6127">
          <p15:clr>
            <a:srgbClr val="5ACBF0"/>
          </p15:clr>
        </p15:guide>
        <p15:guide id="3" orient="horz" pos="1911">
          <p15:clr>
            <a:srgbClr val="5ACBF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ing + 2 Blocks">
    <p:spTree>
      <p:nvGrpSpPr>
        <p:cNvPr id="1" name=""/>
        <p:cNvGrpSpPr/>
        <p:nvPr/>
      </p:nvGrpSpPr>
      <p:grpSpPr>
        <a:xfrm>
          <a:off x="0" y="0"/>
          <a:ext cx="0" cy="0"/>
          <a:chOff x="0" y="0"/>
          <a:chExt cx="0" cy="0"/>
        </a:xfrm>
      </p:grpSpPr>
      <p:sp>
        <p:nvSpPr>
          <p:cNvPr id="11" name="Title">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1" y="2108200"/>
            <a:ext cx="5257800" cy="501419"/>
          </a:xfrm>
          <a:noFill/>
        </p:spPr>
        <p:txBody>
          <a:bodyPr wrap="square" lIns="0" tIns="73152" rIns="0" bIns="0" rtlCol="0" anchor="t" anchorCtr="0">
            <a:spAutoFit/>
          </a:bodyPr>
          <a:lstStyle>
            <a:lvl1pPr>
              <a:defRPr lang="en-US" sz="2800" spc="0" baseline="0" dirty="0">
                <a:solidFill>
                  <a:schemeClr val="bg1"/>
                </a:solidFill>
                <a:ea typeface="+mn-ea"/>
              </a:defRPr>
            </a:lvl1pPr>
          </a:lstStyle>
          <a:p>
            <a:pPr marL="0" lvl="0" defTabSz="457200">
              <a:lnSpc>
                <a:spcPts val="3600"/>
              </a:lnSpc>
            </a:pPr>
            <a:r>
              <a:rPr lang="en-US"/>
              <a:t>Heading</a:t>
            </a:r>
          </a:p>
        </p:txBody>
      </p:sp>
      <p:sp>
        <p:nvSpPr>
          <p:cNvPr id="14" name="Title 1">
            <a:extLst>
              <a:ext uri="{FF2B5EF4-FFF2-40B4-BE49-F238E27FC236}">
                <a16:creationId xmlns:a16="http://schemas.microsoft.com/office/drawing/2014/main" id="{B7E9BC23-CE9F-4CE4-80D1-7AE025E6940D}"/>
              </a:ext>
            </a:extLst>
          </p:cNvPr>
          <p:cNvSpPr>
            <a:spLocks noGrp="1"/>
          </p:cNvSpPr>
          <p:nvPr>
            <p:ph type="body" sz="quarter" idx="18" hasCustomPrompt="1"/>
          </p:nvPr>
        </p:nvSpPr>
        <p:spPr>
          <a:xfrm>
            <a:off x="6197600" y="2108200"/>
            <a:ext cx="5251450" cy="303866"/>
          </a:xfrm>
          <a:prstGeom prst="rect">
            <a:avLst/>
          </a:prstGeom>
        </p:spPr>
        <p:txBody>
          <a:bodyPr wrap="square" bIns="101600">
            <a:spAutoFit/>
          </a:bodyPr>
          <a:lstStyle>
            <a:lvl1pPr>
              <a:spcAft>
                <a:spcPts val="0"/>
              </a:spcAft>
              <a:defRPr sz="1300">
                <a:latin typeface="Segoe UI Semibold" panose="020B0702040204020203" pitchFamily="34" charset="0"/>
                <a:cs typeface="Segoe UI Semibold" panose="020B0702040204020203" pitchFamily="34" charset="0"/>
              </a:defRPr>
            </a:lvl1pPr>
          </a:lstStyle>
          <a:p>
            <a:pPr lvl="0"/>
            <a:r>
              <a:rPr lang="en-US"/>
              <a:t>Content title</a:t>
            </a:r>
          </a:p>
        </p:txBody>
      </p:sp>
      <p:sp>
        <p:nvSpPr>
          <p:cNvPr id="7" name="Text 1">
            <a:extLst>
              <a:ext uri="{FF2B5EF4-FFF2-40B4-BE49-F238E27FC236}">
                <a16:creationId xmlns:a16="http://schemas.microsoft.com/office/drawing/2014/main" id="{0B2597CC-AE62-49CE-8DAD-9EF02475CA37}"/>
              </a:ext>
            </a:extLst>
          </p:cNvPr>
          <p:cNvSpPr>
            <a:spLocks noGrp="1"/>
          </p:cNvSpPr>
          <p:nvPr>
            <p:ph type="body" sz="quarter" idx="14" hasCustomPrompt="1"/>
          </p:nvPr>
        </p:nvSpPr>
        <p:spPr>
          <a:xfrm>
            <a:off x="6197600" y="2422832"/>
            <a:ext cx="5251450"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Lorem ipsum dolor sit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amet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consectetur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adipiscing</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elit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sed do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eiusmod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tempor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incididunt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labore et dolore magna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exercitation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laboris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nisi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consequat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a:t>
            </a:r>
          </a:p>
        </p:txBody>
      </p:sp>
      <p:sp>
        <p:nvSpPr>
          <p:cNvPr id="15" name="Title 2">
            <a:extLst>
              <a:ext uri="{FF2B5EF4-FFF2-40B4-BE49-F238E27FC236}">
                <a16:creationId xmlns:a16="http://schemas.microsoft.com/office/drawing/2014/main" id="{7D49C472-64A2-4C3C-AA93-3F7AA24DEA33}"/>
              </a:ext>
            </a:extLst>
          </p:cNvPr>
          <p:cNvSpPr>
            <a:spLocks noGrp="1"/>
          </p:cNvSpPr>
          <p:nvPr>
            <p:ph type="body" sz="quarter" idx="19" hasCustomPrompt="1"/>
          </p:nvPr>
        </p:nvSpPr>
        <p:spPr>
          <a:xfrm>
            <a:off x="6197600" y="4164013"/>
            <a:ext cx="5251450" cy="303866"/>
          </a:xfrm>
          <a:prstGeom prst="rect">
            <a:avLst/>
          </a:prstGeom>
        </p:spPr>
        <p:txBody>
          <a:bodyPr wrap="square" bIns="101600">
            <a:spAutoFit/>
          </a:bodyPr>
          <a:lstStyle>
            <a:lvl1pPr>
              <a:spcAft>
                <a:spcPts val="0"/>
              </a:spcAft>
              <a:defRPr sz="1300">
                <a:latin typeface="Segoe UI Semibold" panose="020B0702040204020203" pitchFamily="34" charset="0"/>
                <a:cs typeface="Segoe UI Semibold" panose="020B0702040204020203" pitchFamily="34" charset="0"/>
              </a:defRPr>
            </a:lvl1pPr>
          </a:lstStyle>
          <a:p>
            <a:pPr lvl="0"/>
            <a:r>
              <a:rPr lang="en-US"/>
              <a:t>Content title</a:t>
            </a:r>
          </a:p>
        </p:txBody>
      </p:sp>
      <p:sp>
        <p:nvSpPr>
          <p:cNvPr id="8" name="Text 2">
            <a:extLst>
              <a:ext uri="{FF2B5EF4-FFF2-40B4-BE49-F238E27FC236}">
                <a16:creationId xmlns:a16="http://schemas.microsoft.com/office/drawing/2014/main" id="{135E6EA3-6C92-413A-82C8-709289BEB32C}"/>
              </a:ext>
            </a:extLst>
          </p:cNvPr>
          <p:cNvSpPr>
            <a:spLocks noGrp="1"/>
          </p:cNvSpPr>
          <p:nvPr>
            <p:ph type="body" sz="quarter" idx="15" hasCustomPrompt="1"/>
          </p:nvPr>
        </p:nvSpPr>
        <p:spPr>
          <a:xfrm>
            <a:off x="6197600" y="4472736"/>
            <a:ext cx="5251450"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sed do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eiusmod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tempor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incididunt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labore et dolore magna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exercitation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laboris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nisi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consequat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2174192653"/>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userDrawn="1">
  <p:cSld name="Section Titl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85216" y="3035808"/>
            <a:ext cx="9144000" cy="498598"/>
          </a:xfrm>
          <a:noFill/>
        </p:spPr>
        <p:txBody>
          <a:bodyPr lIns="0" tIns="0" rIns="0" bIns="0" anchor="b" anchorCtr="0">
            <a:spAutoFit/>
          </a:bodyPr>
          <a:lstStyle>
            <a:lvl1pPr algn="l" defTabSz="932742" rtl="0" eaLnBrk="1" latinLnBrk="0" hangingPunct="1">
              <a:lnSpc>
                <a:spcPct val="90000"/>
              </a:lnSpc>
              <a:spcBef>
                <a:spcPct val="0"/>
              </a:spcBef>
              <a:buNone/>
              <a:defRPr lang="en-US" sz="3600" b="0" kern="1200" cap="none" spc="-50" baseline="0" dirty="0">
                <a:ln w="3175">
                  <a:noFill/>
                </a:ln>
                <a:solidFill>
                  <a:schemeClr val="tx1"/>
                </a:solidFill>
                <a:effectLst/>
                <a:latin typeface="+mj-lt"/>
                <a:ea typeface="+mn-ea"/>
                <a:cs typeface="Segoe UI" pitchFamily="34" charset="0"/>
              </a:defRPr>
            </a:lvl1pPr>
          </a:lstStyle>
          <a:p>
            <a:r>
              <a:rPr lang="en-US"/>
              <a:t>Section title</a:t>
            </a:r>
          </a:p>
        </p:txBody>
      </p:sp>
    </p:spTree>
    <p:extLst>
      <p:ext uri="{BB962C8B-B14F-4D97-AF65-F5344CB8AC3E}">
        <p14:creationId xmlns:p14="http://schemas.microsoft.com/office/powerpoint/2010/main" val="3530417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extLst>
    <p:ext uri="{DCECCB84-F9BA-43D5-87BE-67443E8EF086}">
      <p15:sldGuideLst xmlns:p15="http://schemas.microsoft.com/office/powerpoint/2012/main">
        <p15:guide id="1" orient="horz" pos="2160">
          <p15:clr>
            <a:srgbClr val="FBAE40"/>
          </p15:clr>
        </p15:guide>
        <p15:guide id="2" pos="6135">
          <p15:clr>
            <a:srgbClr val="5ACBF0"/>
          </p15:clr>
        </p15:guide>
        <p15:guide id="3" orient="horz" pos="1910">
          <p15:clr>
            <a:srgbClr val="5ACBF0"/>
          </p15:clr>
        </p15:guide>
      </p15:sldGuideLst>
    </p:ext>
  </p:extLst>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47785656"/>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61">
          <p15:clr>
            <a:srgbClr val="A4A3A4"/>
          </p15:clr>
        </p15:guide>
        <p15:guide id="15" pos="3348">
          <p15:clr>
            <a:srgbClr val="A4A3A4"/>
          </p15:clr>
        </p15:guide>
        <p15:guide id="16" pos="3754">
          <p15:clr>
            <a:srgbClr val="A4A3A4"/>
          </p15:clr>
        </p15:guide>
        <p15:guide id="17" pos="3931">
          <p15:clr>
            <a:srgbClr val="A4A3A4"/>
          </p15:clr>
        </p15:guide>
        <p15:guide id="18" pos="4342">
          <p15:clr>
            <a:srgbClr val="A4A3A4"/>
          </p15:clr>
        </p15:guide>
        <p15:guide id="19" pos="4531">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userDrawn="1">
  <p:cSld name="Blank 2">
    <p:bg>
      <p:bgRef idx="1001">
        <a:schemeClr val="bg2"/>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2984441"/>
      </p:ext>
    </p:extLst>
  </p:cSld>
  <p:clrMapOvr>
    <a:overrideClrMapping bg1="dk1" tx1="lt1" bg2="dk2" tx2="lt2" accent1="accent1" accent2="accent2" accent3="accent3" accent4="accent4" accent5="accent5" accent6="accent6" hlink="hlink" folHlink="folHlink"/>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userDrawn="1">
  <p:cSld name="Closing logo slide">
    <p:bg>
      <p:bgRef idx="1001">
        <a:schemeClr val="bg2"/>
      </p:bgRef>
    </p:bg>
    <p:spTree>
      <p:nvGrpSpPr>
        <p:cNvPr id="1" name=""/>
        <p:cNvGrpSpPr/>
        <p:nvPr/>
      </p:nvGrpSpPr>
      <p:grpSpPr>
        <a:xfrm>
          <a:off x="0" y="0"/>
          <a:ext cx="0" cy="0"/>
          <a:chOff x="0" y="0"/>
          <a:chExt cx="0" cy="0"/>
        </a:xfrm>
      </p:grpSpPr>
      <p:sp>
        <p:nvSpPr>
          <p:cNvPr id="2" name="Text Box 3" descr="This is a copyright notice that should be included on the final slide."/>
          <p:cNvSpPr txBox="1">
            <a:spLocks noChangeArrowheads="1"/>
          </p:cNvSpPr>
          <p:nvPr userDrawn="1"/>
        </p:nvSpPr>
        <p:spPr bwMode="blackWhite">
          <a:xfrm>
            <a:off x="584200" y="6161316"/>
            <a:ext cx="4482124" cy="107722"/>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32290" eaLnBrk="0" hangingPunct="0"/>
            <a:r>
              <a:rPr lang="en-US" sz="700">
                <a:solidFill>
                  <a:schemeClr val="tx1"/>
                </a:solidFill>
                <a:cs typeface="Segoe UI" pitchFamily="34" charset="0"/>
              </a:rPr>
              <a:t>© Copyright Microsoft Corporation. All rights reserved. </a:t>
            </a:r>
          </a:p>
        </p:txBody>
      </p:sp>
      <p:pic>
        <p:nvPicPr>
          <p:cNvPr id="5" name="MS logo white - EMF" descr="Microsoft logo white text version">
            <a:extLst>
              <a:ext uri="{FF2B5EF4-FFF2-40B4-BE49-F238E27FC236}">
                <a16:creationId xmlns:a16="http://schemas.microsoft.com/office/drawing/2014/main" id="{70D3778F-A717-44C8-9013-FF206B15DD6D}"/>
              </a:ext>
            </a:extLst>
          </p:cNvPr>
          <p:cNvPicPr>
            <a:picLocks noChangeAspect="1"/>
          </p:cNvPicPr>
          <p:nvPr userDrawn="1"/>
        </p:nvPicPr>
        <p:blipFill>
          <a:blip r:embed="rId2"/>
          <a:stretch>
            <a:fillRect/>
          </a:stretch>
        </p:blipFill>
        <p:spPr bwMode="black">
          <a:xfrm>
            <a:off x="584200" y="585788"/>
            <a:ext cx="1366245" cy="292608"/>
          </a:xfrm>
          <a:prstGeom prst="rect">
            <a:avLst/>
          </a:prstGeom>
        </p:spPr>
      </p:pic>
    </p:spTree>
    <p:extLst>
      <p:ext uri="{BB962C8B-B14F-4D97-AF65-F5344CB8AC3E}">
        <p14:creationId xmlns:p14="http://schemas.microsoft.com/office/powerpoint/2010/main" val="1643294681"/>
      </p:ext>
    </p:extLst>
  </p:cSld>
  <p:clrMapOvr>
    <a:overrideClrMapping bg1="dk1" tx1="lt1" bg2="dk2" tx2="lt2" accent1="accent1" accent2="accent2" accent3="accent3" accent4="accent4" accent5="accent5" accent6="accent6" hlink="hlink" folHlink="folHlink"/>
  </p:clrMapOvr>
  <p:transition>
    <p:fade/>
  </p:transition>
  <p:hf sldNum="0" hdr="0" dt="0"/>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Ref idx="1001">
        <a:schemeClr val="bg1"/>
      </p:bgRef>
    </p:bg>
    <p:spTree>
      <p:nvGrpSpPr>
        <p:cNvPr id="1" name=""/>
        <p:cNvGrpSpPr/>
        <p:nvPr/>
      </p:nvGrpSpPr>
      <p:grpSpPr>
        <a:xfrm>
          <a:off x="0" y="0"/>
          <a:ext cx="0" cy="0"/>
          <a:chOff x="0" y="0"/>
          <a:chExt cx="0" cy="0"/>
        </a:xfrm>
      </p:grpSpPr>
      <p:sp>
        <p:nvSpPr>
          <p:cNvPr id="3" name="Title 2"/>
          <p:cNvSpPr>
            <a:spLocks noGrp="1"/>
          </p:cNvSpPr>
          <p:nvPr>
            <p:ph type="title"/>
          </p:nvPr>
        </p:nvSpPr>
        <p:spPr bwMode="white"/>
        <p:txBody>
          <a:bodyPr/>
          <a:lstStyle>
            <a:lvl1pPr>
              <a:defRPr b="0">
                <a:solidFill>
                  <a:schemeClr val="tx1"/>
                </a:solidFill>
                <a:latin typeface="Segoe UI" pitchFamily="34" charset="0"/>
                <a:ea typeface="Segoe UI" pitchFamily="34" charset="0"/>
                <a:cs typeface="Segoe UI" pitchFamily="34" charset="0"/>
              </a:defRPr>
            </a:lvl1pPr>
          </a:lstStyle>
          <a:p>
            <a:r>
              <a:rPr lang="en-US"/>
              <a:t>Click to edit Master title style</a:t>
            </a:r>
          </a:p>
        </p:txBody>
      </p:sp>
      <p:sp>
        <p:nvSpPr>
          <p:cNvPr id="5" name="Text Placeholder 4">
            <a:extLst>
              <a:ext uri="{FF2B5EF4-FFF2-40B4-BE49-F238E27FC236}">
                <a16:creationId xmlns:a16="http://schemas.microsoft.com/office/drawing/2014/main" id="{F4B6606D-2DF9-48CD-BBE9-B751BF55CD2B}"/>
              </a:ext>
            </a:extLst>
          </p:cNvPr>
          <p:cNvSpPr>
            <a:spLocks noGrp="1"/>
          </p:cNvSpPr>
          <p:nvPr>
            <p:ph type="body" sz="quarter" idx="12"/>
          </p:nvPr>
        </p:nvSpPr>
        <p:spPr bwMode="white">
          <a:xfrm>
            <a:off x="584200" y="1436688"/>
            <a:ext cx="11018838" cy="2215991"/>
          </a:xfrm>
        </p:spPr>
        <p:txBody>
          <a:bodyPr>
            <a:spAutoFit/>
          </a:bodyPr>
          <a:lstStyle>
            <a:lvl1pPr>
              <a:defRPr sz="3600">
                <a:latin typeface="+mn-lt"/>
              </a:defRPr>
            </a:lvl1pPr>
            <a:lvl2pPr>
              <a:defRPr sz="2800">
                <a:latin typeface="+mn-lt"/>
              </a:defRPr>
            </a:lvl2pPr>
            <a:lvl3pPr>
              <a:defRPr sz="2400">
                <a:latin typeface="+mn-lt"/>
              </a:defRPr>
            </a:lvl3pPr>
            <a:lvl4pPr>
              <a:defRPr sz="2000">
                <a:latin typeface="+mn-lt"/>
              </a:defRPr>
            </a:lvl4pPr>
            <a:lvl5pPr>
              <a:defRPr sz="18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Next slide"/>
          <p:cNvSpPr>
            <a:spLocks noGrp="1"/>
          </p:cNvSpPr>
          <p:nvPr>
            <p:ph type="body" sz="quarter" idx="11" hasCustomPrompt="1"/>
          </p:nvPr>
        </p:nvSpPr>
        <p:spPr>
          <a:xfrm>
            <a:off x="1" y="6269038"/>
            <a:ext cx="12192001" cy="588963"/>
          </a:xfrm>
          <a:prstGeom prst="rect">
            <a:avLst/>
          </a:prstGeom>
          <a:solidFill>
            <a:srgbClr val="FFFF99"/>
          </a:solidFill>
        </p:spPr>
        <p:txBody>
          <a:bodyPr wrap="square" lIns="155457" tIns="77729" rIns="155457" bIns="45720" anchor="b" anchorCtr="0">
            <a:noAutofit/>
          </a:bodyPr>
          <a:lstStyle>
            <a:lvl1pPr algn="r">
              <a:buFont typeface="Arial" pitchFamily="34" charset="0"/>
              <a:buNone/>
              <a:defRPr sz="3700" spc="-51" baseline="0">
                <a:solidFill>
                  <a:srgbClr val="000000"/>
                </a:solidFill>
                <a:effectLst/>
                <a:latin typeface="Segoe UI" pitchFamily="34" charset="0"/>
                <a:ea typeface="Segoe UI" pitchFamily="34" charset="0"/>
                <a:cs typeface="Segoe UI" pitchFamily="34" charset="0"/>
              </a:defRPr>
            </a:lvl1pPr>
          </a:lstStyle>
          <a:p>
            <a:pPr lvl="0"/>
            <a:r>
              <a:rPr lang="en-US"/>
              <a:t>Next:</a:t>
            </a:r>
          </a:p>
        </p:txBody>
      </p:sp>
    </p:spTree>
    <p:extLst>
      <p:ext uri="{BB962C8B-B14F-4D97-AF65-F5344CB8AC3E}">
        <p14:creationId xmlns:p14="http://schemas.microsoft.com/office/powerpoint/2010/main" val="4195020644"/>
      </p:ext>
    </p:extLst>
  </p:cSld>
  <p:clrMapOvr>
    <a:masterClrMapping/>
  </p:clrMapOvr>
  <p:transition>
    <p:fade/>
  </p:transition>
  <p:hf sldNum="0" hdr="0" dt="0"/>
  <p:extLst>
    <p:ext uri="{DCECCB84-F9BA-43D5-87BE-67443E8EF086}">
      <p15:sldGuideLst xmlns:p15="http://schemas.microsoft.com/office/powerpoint/2012/main">
        <p15:guide id="1" orient="horz" pos="904">
          <p15:clr>
            <a:srgbClr val="5ACBF0"/>
          </p15:clr>
        </p15:guide>
        <p15:guide id="2" orient="horz" pos="288">
          <p15:clr>
            <a:srgbClr val="5ACBF0"/>
          </p15:clr>
        </p15:guide>
      </p15:sldGuideLst>
    </p:ext>
  </p:extLst>
</p:sldLayout>
</file>

<file path=ppt/slideLayouts/slideLayout285.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422C2B03-43CA-4BF4-BC32-6E07148FA02C}"/>
              </a:ext>
            </a:extLst>
          </p:cNvPr>
          <p:cNvSpPr>
            <a:spLocks noGrp="1"/>
          </p:cNvSpPr>
          <p:nvPr>
            <p:ph type="body" sz="quarter" idx="12"/>
          </p:nvPr>
        </p:nvSpPr>
        <p:spPr>
          <a:xfrm>
            <a:off x="584200"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11">
            <a:extLst>
              <a:ext uri="{FF2B5EF4-FFF2-40B4-BE49-F238E27FC236}">
                <a16:creationId xmlns:a16="http://schemas.microsoft.com/office/drawing/2014/main" id="{E709800F-452D-44A9-8F7F-451378BB6A6E}"/>
              </a:ext>
            </a:extLst>
          </p:cNvPr>
          <p:cNvSpPr>
            <a:spLocks noGrp="1"/>
          </p:cNvSpPr>
          <p:nvPr>
            <p:ph type="body" sz="quarter" idx="13"/>
          </p:nvPr>
        </p:nvSpPr>
        <p:spPr>
          <a:xfrm>
            <a:off x="4451381"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 Placeholder 11">
            <a:extLst>
              <a:ext uri="{FF2B5EF4-FFF2-40B4-BE49-F238E27FC236}">
                <a16:creationId xmlns:a16="http://schemas.microsoft.com/office/drawing/2014/main" id="{D042B71B-5A92-420B-875F-26A43F5DC128}"/>
              </a:ext>
            </a:extLst>
          </p:cNvPr>
          <p:cNvSpPr>
            <a:spLocks noGrp="1"/>
          </p:cNvSpPr>
          <p:nvPr>
            <p:ph type="body" sz="quarter" idx="14"/>
          </p:nvPr>
        </p:nvSpPr>
        <p:spPr>
          <a:xfrm>
            <a:off x="8318562" y="2474892"/>
            <a:ext cx="3397188" cy="1631216"/>
          </a:xfrm>
        </p:spPr>
        <p:txBody>
          <a:bodyPr/>
          <a:lstStyle>
            <a:lvl1pPr>
              <a:defRPr sz="2000">
                <a:solidFill>
                  <a:schemeClr val="accent2"/>
                </a:solidFill>
              </a:defRPr>
            </a:lvl1pPr>
            <a:lvl2pPr>
              <a:spcBef>
                <a:spcPts val="600"/>
              </a:spcBef>
              <a:spcAft>
                <a:spcPts val="600"/>
              </a:spcAft>
              <a:defRPr sz="1600"/>
            </a:lvl2pPr>
            <a:lvl3pPr>
              <a:spcBef>
                <a:spcPts val="600"/>
              </a:spcBef>
              <a:spcAft>
                <a:spcPts val="600"/>
              </a:spcAft>
              <a:defRPr sz="1400"/>
            </a:lvl3pPr>
            <a:lvl4pPr>
              <a:spcAft>
                <a:spcPts val="600"/>
              </a:spcAft>
              <a:defRPr/>
            </a:lvl4pPr>
            <a:lvl5pPr marL="285750" indent="-166688">
              <a:spcAft>
                <a:spcPts val="600"/>
              </a:spcAft>
              <a:buClr>
                <a:schemeClr val="accent2"/>
              </a:buClr>
              <a:buFont typeface="Arial" panose="020B0604020202020204" pitchFamily="34" charset="0"/>
              <a:buChar cha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itle 1">
            <a:extLst>
              <a:ext uri="{FF2B5EF4-FFF2-40B4-BE49-F238E27FC236}">
                <a16:creationId xmlns:a16="http://schemas.microsoft.com/office/drawing/2014/main" id="{A1836BB9-5CD8-4C82-B170-72C69426F0D3}"/>
              </a:ext>
            </a:extLst>
          </p:cNvPr>
          <p:cNvSpPr>
            <a:spLocks noGrp="1"/>
          </p:cNvSpPr>
          <p:nvPr>
            <p:ph type="title"/>
          </p:nvPr>
        </p:nvSpPr>
        <p:spPr>
          <a:xfrm>
            <a:off x="588263" y="457200"/>
            <a:ext cx="11018520" cy="430887"/>
          </a:xfrm>
        </p:spPr>
        <p:txBody>
          <a:bodyPr/>
          <a:lstStyle>
            <a:lvl1pPr algn="ctr">
              <a:defRPr sz="2800">
                <a:gradFill>
                  <a:gsLst>
                    <a:gs pos="1250">
                      <a:schemeClr val="tx1"/>
                    </a:gs>
                    <a:gs pos="100000">
                      <a:schemeClr val="tx1"/>
                    </a:gs>
                  </a:gsLst>
                  <a:lin ang="5400000" scaled="0"/>
                </a:gradFill>
              </a:defRPr>
            </a:lvl1pPr>
          </a:lstStyle>
          <a:p>
            <a:r>
              <a:rPr lang="en-US"/>
              <a:t>Click to edit Master title style</a:t>
            </a:r>
          </a:p>
        </p:txBody>
      </p:sp>
      <p:sp>
        <p:nvSpPr>
          <p:cNvPr id="9" name="Text Placeholder 6">
            <a:extLst>
              <a:ext uri="{FF2B5EF4-FFF2-40B4-BE49-F238E27FC236}">
                <a16:creationId xmlns:a16="http://schemas.microsoft.com/office/drawing/2014/main" id="{A3CE8927-E3C1-420C-AB86-B08B02BA791B}"/>
              </a:ext>
            </a:extLst>
          </p:cNvPr>
          <p:cNvSpPr>
            <a:spLocks noGrp="1"/>
          </p:cNvSpPr>
          <p:nvPr>
            <p:ph type="body" sz="quarter" idx="11"/>
          </p:nvPr>
        </p:nvSpPr>
        <p:spPr>
          <a:xfrm>
            <a:off x="581595" y="1399095"/>
            <a:ext cx="11025188" cy="369332"/>
          </a:xfrm>
        </p:spPr>
        <p:txBody>
          <a:bodyPr/>
          <a:lstStyle>
            <a:lvl1pPr marL="0" indent="0" algn="ctr">
              <a:buNone/>
              <a:defRPr sz="2400">
                <a:solidFill>
                  <a:schemeClr val="accent2"/>
                </a:solidFill>
                <a:latin typeface="+mn-lt"/>
              </a:defRPr>
            </a:lvl1pPr>
          </a:lstStyle>
          <a:p>
            <a:pPr lvl="0"/>
            <a:r>
              <a:rPr lang="en-US"/>
              <a:t>Edit Master text styles</a:t>
            </a:r>
          </a:p>
        </p:txBody>
      </p:sp>
    </p:spTree>
    <p:extLst>
      <p:ext uri="{BB962C8B-B14F-4D97-AF65-F5344CB8AC3E}">
        <p14:creationId xmlns:p14="http://schemas.microsoft.com/office/powerpoint/2010/main" val="2217851950"/>
      </p:ext>
    </p:extLst>
  </p:cSld>
  <p:clrMapOvr>
    <a:masterClrMapping/>
  </p:clrMapOvr>
  <p:transition>
    <p:fade/>
  </p:transition>
  <p:hf sldNum="0" hdr="0" dt="0"/>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86.xml><?xml version="1.0" encoding="utf-8"?>
<p:sldLayout xmlns:a="http://schemas.openxmlformats.org/drawingml/2006/main" xmlns:r="http://schemas.openxmlformats.org/officeDocument/2006/relationships" xmlns:p="http://schemas.openxmlformats.org/presentationml/2006/main" userDrawn="1">
  <p:cSld name="Blank 4">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7205038"/>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Heading + 3 Blocks">
    <p:spTree>
      <p:nvGrpSpPr>
        <p:cNvPr id="1" name=""/>
        <p:cNvGrpSpPr/>
        <p:nvPr/>
      </p:nvGrpSpPr>
      <p:grpSpPr>
        <a:xfrm>
          <a:off x="0" y="0"/>
          <a:ext cx="0" cy="0"/>
          <a:chOff x="0" y="0"/>
          <a:chExt cx="0" cy="0"/>
        </a:xfrm>
      </p:grpSpPr>
      <p:sp>
        <p:nvSpPr>
          <p:cNvPr id="11" name="Title">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1" y="2108200"/>
            <a:ext cx="2520950" cy="501419"/>
          </a:xfrm>
          <a:noFill/>
        </p:spPr>
        <p:txBody>
          <a:bodyPr wrap="square" lIns="0" tIns="73152" rIns="0" bIns="0" rtlCol="0" anchor="t" anchorCtr="0">
            <a:spAutoFit/>
          </a:bodyPr>
          <a:lstStyle>
            <a:lvl1pPr>
              <a:defRPr lang="en-US" sz="2800" spc="0" baseline="0" dirty="0">
                <a:solidFill>
                  <a:schemeClr val="bg1"/>
                </a:solidFill>
                <a:ea typeface="+mn-ea"/>
              </a:defRPr>
            </a:lvl1pPr>
          </a:lstStyle>
          <a:p>
            <a:pPr marL="0" lvl="0" defTabSz="457200">
              <a:lnSpc>
                <a:spcPts val="3600"/>
              </a:lnSpc>
            </a:pPr>
            <a:r>
              <a:rPr lang="en-US"/>
              <a:t>Heading</a:t>
            </a:r>
          </a:p>
        </p:txBody>
      </p:sp>
      <p:sp>
        <p:nvSpPr>
          <p:cNvPr id="12" name="Title 1">
            <a:extLst>
              <a:ext uri="{FF2B5EF4-FFF2-40B4-BE49-F238E27FC236}">
                <a16:creationId xmlns:a16="http://schemas.microsoft.com/office/drawing/2014/main" id="{5DA6FF35-8AA4-46A6-AEA7-C2CCE5D6F451}"/>
              </a:ext>
            </a:extLst>
          </p:cNvPr>
          <p:cNvSpPr>
            <a:spLocks noGrp="1"/>
          </p:cNvSpPr>
          <p:nvPr>
            <p:ph type="body" sz="quarter" idx="17" hasCustomPrompt="1"/>
          </p:nvPr>
        </p:nvSpPr>
        <p:spPr>
          <a:xfrm>
            <a:off x="3467099" y="2108200"/>
            <a:ext cx="2527301"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6" name="Text 1">
            <a:extLst>
              <a:ext uri="{FF2B5EF4-FFF2-40B4-BE49-F238E27FC236}">
                <a16:creationId xmlns:a16="http://schemas.microsoft.com/office/drawing/2014/main" id="{E99319B0-6E5D-4C13-B149-28DE7F2717DD}"/>
              </a:ext>
            </a:extLst>
          </p:cNvPr>
          <p:cNvSpPr>
            <a:spLocks noGrp="1"/>
          </p:cNvSpPr>
          <p:nvPr>
            <p:ph type="body" sz="quarter" idx="13" hasCustomPrompt="1"/>
          </p:nvPr>
        </p:nvSpPr>
        <p:spPr>
          <a:xfrm>
            <a:off x="3467100" y="2421638"/>
            <a:ext cx="2527301" cy="858184"/>
          </a:xfrm>
          <a:prstGeom prst="rect">
            <a:avLst/>
          </a:prstGeom>
        </p:spPr>
        <p:txBody>
          <a:bodyPr>
            <a:spAutoFit/>
          </a:bodyPr>
          <a:lstStyle>
            <a:lvl1pPr>
              <a:defRPr>
                <a:solidFill>
                  <a:srgbClr val="2A2A2A">
                    <a:alpha val="52000"/>
                  </a:srgbClr>
                </a:solidFill>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4" name="Title 2">
            <a:extLst>
              <a:ext uri="{FF2B5EF4-FFF2-40B4-BE49-F238E27FC236}">
                <a16:creationId xmlns:a16="http://schemas.microsoft.com/office/drawing/2014/main" id="{B7E9BC23-CE9F-4CE4-80D1-7AE025E6940D}"/>
              </a:ext>
            </a:extLst>
          </p:cNvPr>
          <p:cNvSpPr>
            <a:spLocks noGrp="1"/>
          </p:cNvSpPr>
          <p:nvPr>
            <p:ph type="body" sz="quarter" idx="18" hasCustomPrompt="1"/>
          </p:nvPr>
        </p:nvSpPr>
        <p:spPr>
          <a:xfrm>
            <a:off x="6197600" y="21082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7" name="Text 2">
            <a:extLst>
              <a:ext uri="{FF2B5EF4-FFF2-40B4-BE49-F238E27FC236}">
                <a16:creationId xmlns:a16="http://schemas.microsoft.com/office/drawing/2014/main" id="{0B2597CC-AE62-49CE-8DAD-9EF02475CA37}"/>
              </a:ext>
            </a:extLst>
          </p:cNvPr>
          <p:cNvSpPr>
            <a:spLocks noGrp="1"/>
          </p:cNvSpPr>
          <p:nvPr>
            <p:ph type="body" sz="quarter" idx="14" hasCustomPrompt="1"/>
          </p:nvPr>
        </p:nvSpPr>
        <p:spPr>
          <a:xfrm>
            <a:off x="6197600" y="2421638"/>
            <a:ext cx="2527301" cy="858184"/>
          </a:xfrm>
          <a:prstGeom prst="rect">
            <a:avLst/>
          </a:prstGeom>
        </p:spPr>
        <p:txBody>
          <a:bodyPr wrap="square">
            <a:spAutoFit/>
          </a:bodyPr>
          <a:lstStyle>
            <a:lvl1pPr>
              <a:defRPr>
                <a:solidFill>
                  <a:srgbClr val="2A2A2A">
                    <a:alpha val="52000"/>
                  </a:srgbClr>
                </a:solidFill>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5" name="Title 3">
            <a:extLst>
              <a:ext uri="{FF2B5EF4-FFF2-40B4-BE49-F238E27FC236}">
                <a16:creationId xmlns:a16="http://schemas.microsoft.com/office/drawing/2014/main" id="{7D49C472-64A2-4C3C-AA93-3F7AA24DEA33}"/>
              </a:ext>
            </a:extLst>
          </p:cNvPr>
          <p:cNvSpPr>
            <a:spLocks noGrp="1"/>
          </p:cNvSpPr>
          <p:nvPr>
            <p:ph type="body" sz="quarter" idx="19" hasCustomPrompt="1"/>
          </p:nvPr>
        </p:nvSpPr>
        <p:spPr>
          <a:xfrm>
            <a:off x="8928100" y="2108200"/>
            <a:ext cx="2520950"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8" name="Text 3">
            <a:extLst>
              <a:ext uri="{FF2B5EF4-FFF2-40B4-BE49-F238E27FC236}">
                <a16:creationId xmlns:a16="http://schemas.microsoft.com/office/drawing/2014/main" id="{135E6EA3-6C92-413A-82C8-709289BEB32C}"/>
              </a:ext>
            </a:extLst>
          </p:cNvPr>
          <p:cNvSpPr>
            <a:spLocks noGrp="1"/>
          </p:cNvSpPr>
          <p:nvPr>
            <p:ph type="body" sz="quarter" idx="15" hasCustomPrompt="1"/>
          </p:nvPr>
        </p:nvSpPr>
        <p:spPr>
          <a:xfrm>
            <a:off x="8928100" y="2421638"/>
            <a:ext cx="2520950" cy="858184"/>
          </a:xfrm>
          <a:prstGeom prst="rect">
            <a:avLst/>
          </a:prstGeom>
        </p:spPr>
        <p:txBody>
          <a:bodyPr wrap="square">
            <a:spAutoFit/>
          </a:bodyPr>
          <a:lstStyle>
            <a:lvl1pPr>
              <a:defRPr>
                <a:solidFill>
                  <a:srgbClr val="2A2A2A">
                    <a:alpha val="52000"/>
                  </a:srgbClr>
                </a:solidFill>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786512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584200" y="1850334"/>
            <a:ext cx="6452279" cy="1434239"/>
          </a:xfrm>
        </p:spPr>
        <p:txBody>
          <a:bodyPr/>
          <a:lstStyle>
            <a:lvl1pPr>
              <a:defRPr sz="2000">
                <a:solidFill>
                  <a:schemeClr val="accent2"/>
                </a:solidFill>
              </a:defRPr>
            </a:lvl1pPr>
            <a:lvl2pPr marL="173038" indent="-173038">
              <a:buFont typeface="Arial" panose="020B0604020202020204" pitchFamily="34" charset="0"/>
              <a:buChar char="•"/>
              <a:defRPr sz="1400">
                <a:solidFill>
                  <a:schemeClr val="tx2"/>
                </a:solidFill>
              </a:defRPr>
            </a:lvl2pPr>
            <a:lvl3pPr>
              <a:defRPr sz="1200">
                <a:solidFill>
                  <a:schemeClr val="tx2"/>
                </a:solidFill>
              </a:defRPr>
            </a:lvl3pPr>
            <a:lvl4pPr>
              <a:defRPr sz="1100">
                <a:solidFill>
                  <a:schemeClr val="tx2"/>
                </a:solidFill>
              </a:defRPr>
            </a:lvl4pPr>
            <a:lvl5pPr>
              <a:defRPr sz="1100">
                <a:solidFill>
                  <a:schemeClr val="tx2"/>
                </a:solidFill>
              </a:defRPr>
            </a:lvl5p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p>
        </p:txBody>
      </p:sp>
      <p:sp>
        <p:nvSpPr>
          <p:cNvPr id="5" name="Text Placeholder 6">
            <a:extLst>
              <a:ext uri="{FF2B5EF4-FFF2-40B4-BE49-F238E27FC236}">
                <a16:creationId xmlns:a16="http://schemas.microsoft.com/office/drawing/2014/main" id="{40C74339-5B57-4B6A-846D-3C46FD6994B5}"/>
              </a:ext>
            </a:extLst>
          </p:cNvPr>
          <p:cNvSpPr>
            <a:spLocks noGrp="1"/>
          </p:cNvSpPr>
          <p:nvPr>
            <p:ph type="body" sz="quarter" idx="12"/>
          </p:nvPr>
        </p:nvSpPr>
        <p:spPr>
          <a:xfrm>
            <a:off x="584199" y="967695"/>
            <a:ext cx="11018519" cy="307777"/>
          </a:xfrm>
        </p:spPr>
        <p:txBody>
          <a:bodyPr/>
          <a:lstStyle>
            <a:lvl1pPr marL="0" indent="0" algn="ctr">
              <a:buNone/>
              <a:defRPr sz="2000">
                <a:solidFill>
                  <a:schemeClr val="accent1">
                    <a:lumMod val="60000"/>
                    <a:lumOff val="40000"/>
                  </a:schemeClr>
                </a:solidFill>
                <a:latin typeface="+mn-lt"/>
              </a:defRPr>
            </a:lvl1pPr>
          </a:lstStyle>
          <a:p>
            <a:pPr lvl="0"/>
            <a:r>
              <a:rPr lang="en-US"/>
              <a:t>Edit Master text styles</a:t>
            </a:r>
          </a:p>
        </p:txBody>
      </p:sp>
      <p:sp>
        <p:nvSpPr>
          <p:cNvPr id="2" name="Title 1">
            <a:extLst>
              <a:ext uri="{FF2B5EF4-FFF2-40B4-BE49-F238E27FC236}">
                <a16:creationId xmlns:a16="http://schemas.microsoft.com/office/drawing/2014/main" id="{FF46E3E4-84FF-4A78-BC12-0A2A3599B679}"/>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469903082"/>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Heading + 4 Blocks Linear">
    <p:spTree>
      <p:nvGrpSpPr>
        <p:cNvPr id="1" name=""/>
        <p:cNvGrpSpPr/>
        <p:nvPr/>
      </p:nvGrpSpPr>
      <p:grpSpPr>
        <a:xfrm>
          <a:off x="0" y="0"/>
          <a:ext cx="0" cy="0"/>
          <a:chOff x="0" y="0"/>
          <a:chExt cx="0" cy="0"/>
        </a:xfrm>
      </p:grpSpPr>
      <p:sp>
        <p:nvSpPr>
          <p:cNvPr id="11" name="Title">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1" y="2108200"/>
            <a:ext cx="5257800" cy="501419"/>
          </a:xfrm>
          <a:noFill/>
        </p:spPr>
        <p:txBody>
          <a:bodyPr wrap="square" lIns="0" tIns="73152" rIns="0" bIns="0" rtlCol="0" anchor="t" anchorCtr="0">
            <a:spAutoFit/>
          </a:bodyPr>
          <a:lstStyle>
            <a:lvl1pPr>
              <a:defRPr lang="en-US" sz="2800" spc="0" baseline="0" dirty="0">
                <a:solidFill>
                  <a:srgbClr val="F6F3F1"/>
                </a:solidFill>
                <a:ea typeface="+mn-ea"/>
              </a:defRPr>
            </a:lvl1pPr>
          </a:lstStyle>
          <a:p>
            <a:pPr marL="0" lvl="0" defTabSz="457200">
              <a:lnSpc>
                <a:spcPts val="3600"/>
              </a:lnSpc>
            </a:pPr>
            <a:r>
              <a:rPr lang="en-US"/>
              <a:t>Heading</a:t>
            </a:r>
          </a:p>
        </p:txBody>
      </p:sp>
      <p:sp>
        <p:nvSpPr>
          <p:cNvPr id="5" name="Title 1">
            <a:extLst>
              <a:ext uri="{FF2B5EF4-FFF2-40B4-BE49-F238E27FC236}">
                <a16:creationId xmlns:a16="http://schemas.microsoft.com/office/drawing/2014/main" id="{F1C38B8D-F676-400E-84B2-72BA795619AC}"/>
              </a:ext>
            </a:extLst>
          </p:cNvPr>
          <p:cNvSpPr>
            <a:spLocks noGrp="1"/>
          </p:cNvSpPr>
          <p:nvPr>
            <p:ph type="body" sz="quarter" idx="16" hasCustomPrompt="1"/>
          </p:nvPr>
        </p:nvSpPr>
        <p:spPr>
          <a:xfrm>
            <a:off x="736600" y="27940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3" name="Text 1">
            <a:extLst>
              <a:ext uri="{FF2B5EF4-FFF2-40B4-BE49-F238E27FC236}">
                <a16:creationId xmlns:a16="http://schemas.microsoft.com/office/drawing/2014/main" id="{58BFF336-F3AF-4538-B33C-E765BD55918D}"/>
              </a:ext>
            </a:extLst>
          </p:cNvPr>
          <p:cNvSpPr>
            <a:spLocks noGrp="1"/>
          </p:cNvSpPr>
          <p:nvPr>
            <p:ph type="body" sz="quarter" idx="12" hasCustomPrompt="1"/>
          </p:nvPr>
        </p:nvSpPr>
        <p:spPr>
          <a:xfrm>
            <a:off x="738188" y="3104189"/>
            <a:ext cx="2524124" cy="858184"/>
          </a:xfrm>
          <a:prstGeom prst="rect">
            <a:avLst/>
          </a:prstGeom>
        </p:spPr>
        <p:txBody>
          <a:bodyPr>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2" name="Title 2">
            <a:extLst>
              <a:ext uri="{FF2B5EF4-FFF2-40B4-BE49-F238E27FC236}">
                <a16:creationId xmlns:a16="http://schemas.microsoft.com/office/drawing/2014/main" id="{5DA6FF35-8AA4-46A6-AEA7-C2CCE5D6F451}"/>
              </a:ext>
            </a:extLst>
          </p:cNvPr>
          <p:cNvSpPr>
            <a:spLocks noGrp="1"/>
          </p:cNvSpPr>
          <p:nvPr>
            <p:ph type="body" sz="quarter" idx="17" hasCustomPrompt="1"/>
          </p:nvPr>
        </p:nvSpPr>
        <p:spPr>
          <a:xfrm>
            <a:off x="3467100" y="27940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6" name="Text 2">
            <a:extLst>
              <a:ext uri="{FF2B5EF4-FFF2-40B4-BE49-F238E27FC236}">
                <a16:creationId xmlns:a16="http://schemas.microsoft.com/office/drawing/2014/main" id="{E99319B0-6E5D-4C13-B149-28DE7F2717DD}"/>
              </a:ext>
            </a:extLst>
          </p:cNvPr>
          <p:cNvSpPr>
            <a:spLocks noGrp="1"/>
          </p:cNvSpPr>
          <p:nvPr>
            <p:ph type="body" sz="quarter" idx="13" hasCustomPrompt="1"/>
          </p:nvPr>
        </p:nvSpPr>
        <p:spPr>
          <a:xfrm>
            <a:off x="3465512" y="3104189"/>
            <a:ext cx="2527301" cy="858184"/>
          </a:xfrm>
          <a:prstGeom prst="rect">
            <a:avLst/>
          </a:prstGeom>
        </p:spPr>
        <p:txBody>
          <a:bodyPr>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4" name="Title 3">
            <a:extLst>
              <a:ext uri="{FF2B5EF4-FFF2-40B4-BE49-F238E27FC236}">
                <a16:creationId xmlns:a16="http://schemas.microsoft.com/office/drawing/2014/main" id="{B7E9BC23-CE9F-4CE4-80D1-7AE025E6940D}"/>
              </a:ext>
            </a:extLst>
          </p:cNvPr>
          <p:cNvSpPr>
            <a:spLocks noGrp="1"/>
          </p:cNvSpPr>
          <p:nvPr>
            <p:ph type="body" sz="quarter" idx="18" hasCustomPrompt="1"/>
          </p:nvPr>
        </p:nvSpPr>
        <p:spPr>
          <a:xfrm>
            <a:off x="6197600" y="27940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7" name="Text 3">
            <a:extLst>
              <a:ext uri="{FF2B5EF4-FFF2-40B4-BE49-F238E27FC236}">
                <a16:creationId xmlns:a16="http://schemas.microsoft.com/office/drawing/2014/main" id="{0B2597CC-AE62-49CE-8DAD-9EF02475CA37}"/>
              </a:ext>
            </a:extLst>
          </p:cNvPr>
          <p:cNvSpPr>
            <a:spLocks noGrp="1"/>
          </p:cNvSpPr>
          <p:nvPr>
            <p:ph type="body" sz="quarter" idx="14" hasCustomPrompt="1"/>
          </p:nvPr>
        </p:nvSpPr>
        <p:spPr>
          <a:xfrm>
            <a:off x="6189661" y="3104189"/>
            <a:ext cx="2527301"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5" name="Title 4">
            <a:extLst>
              <a:ext uri="{FF2B5EF4-FFF2-40B4-BE49-F238E27FC236}">
                <a16:creationId xmlns:a16="http://schemas.microsoft.com/office/drawing/2014/main" id="{7D49C472-64A2-4C3C-AA93-3F7AA24DEA33}"/>
              </a:ext>
            </a:extLst>
          </p:cNvPr>
          <p:cNvSpPr>
            <a:spLocks noGrp="1"/>
          </p:cNvSpPr>
          <p:nvPr>
            <p:ph type="body" sz="quarter" idx="19" hasCustomPrompt="1"/>
          </p:nvPr>
        </p:nvSpPr>
        <p:spPr>
          <a:xfrm>
            <a:off x="8928100" y="2794000"/>
            <a:ext cx="2520949"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8" name="Text 4">
            <a:extLst>
              <a:ext uri="{FF2B5EF4-FFF2-40B4-BE49-F238E27FC236}">
                <a16:creationId xmlns:a16="http://schemas.microsoft.com/office/drawing/2014/main" id="{135E6EA3-6C92-413A-82C8-709289BEB32C}"/>
              </a:ext>
            </a:extLst>
          </p:cNvPr>
          <p:cNvSpPr>
            <a:spLocks noGrp="1"/>
          </p:cNvSpPr>
          <p:nvPr>
            <p:ph type="body" sz="quarter" idx="15" hasCustomPrompt="1"/>
          </p:nvPr>
        </p:nvSpPr>
        <p:spPr>
          <a:xfrm>
            <a:off x="8923337" y="3104189"/>
            <a:ext cx="2520949"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17974826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Heading + 4 Blocks">
    <p:spTree>
      <p:nvGrpSpPr>
        <p:cNvPr id="1" name=""/>
        <p:cNvGrpSpPr/>
        <p:nvPr/>
      </p:nvGrpSpPr>
      <p:grpSpPr>
        <a:xfrm>
          <a:off x="0" y="0"/>
          <a:ext cx="0" cy="0"/>
          <a:chOff x="0" y="0"/>
          <a:chExt cx="0" cy="0"/>
        </a:xfrm>
      </p:grpSpPr>
      <p:sp>
        <p:nvSpPr>
          <p:cNvPr id="11" name="Title">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1" y="2108200"/>
            <a:ext cx="5257800" cy="501419"/>
          </a:xfrm>
          <a:noFill/>
        </p:spPr>
        <p:txBody>
          <a:bodyPr wrap="square" lIns="0" tIns="73152" rIns="0" bIns="0" rtlCol="0" anchor="t" anchorCtr="0">
            <a:spAutoFit/>
          </a:bodyPr>
          <a:lstStyle>
            <a:lvl1pPr>
              <a:defRPr lang="en-US" sz="2800" spc="0" baseline="0" dirty="0">
                <a:solidFill>
                  <a:srgbClr val="F6F3F1"/>
                </a:solidFill>
                <a:ea typeface="+mn-ea"/>
              </a:defRPr>
            </a:lvl1pPr>
          </a:lstStyle>
          <a:p>
            <a:pPr marL="0" lvl="0" defTabSz="457200">
              <a:lnSpc>
                <a:spcPts val="3600"/>
              </a:lnSpc>
            </a:pPr>
            <a:r>
              <a:rPr lang="en-US"/>
              <a:t>Heading</a:t>
            </a:r>
          </a:p>
        </p:txBody>
      </p:sp>
      <p:sp>
        <p:nvSpPr>
          <p:cNvPr id="5" name="Title 1">
            <a:extLst>
              <a:ext uri="{FF2B5EF4-FFF2-40B4-BE49-F238E27FC236}">
                <a16:creationId xmlns:a16="http://schemas.microsoft.com/office/drawing/2014/main" id="{F1C38B8D-F676-400E-84B2-72BA795619AC}"/>
              </a:ext>
            </a:extLst>
          </p:cNvPr>
          <p:cNvSpPr>
            <a:spLocks noGrp="1"/>
          </p:cNvSpPr>
          <p:nvPr>
            <p:ph type="body" sz="quarter" idx="16" hasCustomPrompt="1"/>
          </p:nvPr>
        </p:nvSpPr>
        <p:spPr>
          <a:xfrm>
            <a:off x="736599" y="2794000"/>
            <a:ext cx="5257801" cy="303866"/>
          </a:xfrm>
          <a:prstGeom prst="rect">
            <a:avLst/>
          </a:prstGeom>
          <a:noFill/>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3" name="Text 1">
            <a:extLst>
              <a:ext uri="{FF2B5EF4-FFF2-40B4-BE49-F238E27FC236}">
                <a16:creationId xmlns:a16="http://schemas.microsoft.com/office/drawing/2014/main" id="{58BFF336-F3AF-4538-B33C-E765BD55918D}"/>
              </a:ext>
            </a:extLst>
          </p:cNvPr>
          <p:cNvSpPr>
            <a:spLocks noGrp="1"/>
          </p:cNvSpPr>
          <p:nvPr>
            <p:ph type="body" sz="quarter" idx="12" hasCustomPrompt="1"/>
          </p:nvPr>
        </p:nvSpPr>
        <p:spPr>
          <a:xfrm>
            <a:off x="742950" y="3097866"/>
            <a:ext cx="5257799" cy="422167"/>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4" name="Title 2">
            <a:extLst>
              <a:ext uri="{FF2B5EF4-FFF2-40B4-BE49-F238E27FC236}">
                <a16:creationId xmlns:a16="http://schemas.microsoft.com/office/drawing/2014/main" id="{B7E9BC23-CE9F-4CE4-80D1-7AE025E6940D}"/>
              </a:ext>
            </a:extLst>
          </p:cNvPr>
          <p:cNvSpPr>
            <a:spLocks noGrp="1"/>
          </p:cNvSpPr>
          <p:nvPr>
            <p:ph type="body" sz="quarter" idx="18" hasCustomPrompt="1"/>
          </p:nvPr>
        </p:nvSpPr>
        <p:spPr>
          <a:xfrm>
            <a:off x="6197599" y="2794000"/>
            <a:ext cx="5251447" cy="303866"/>
          </a:xfrm>
          <a:prstGeom prst="rect">
            <a:avLst/>
          </a:prstGeom>
          <a:noFill/>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7" name="Text 2">
            <a:extLst>
              <a:ext uri="{FF2B5EF4-FFF2-40B4-BE49-F238E27FC236}">
                <a16:creationId xmlns:a16="http://schemas.microsoft.com/office/drawing/2014/main" id="{0B2597CC-AE62-49CE-8DAD-9EF02475CA37}"/>
              </a:ext>
            </a:extLst>
          </p:cNvPr>
          <p:cNvSpPr>
            <a:spLocks noGrp="1"/>
          </p:cNvSpPr>
          <p:nvPr>
            <p:ph type="body" sz="quarter" idx="14" hasCustomPrompt="1"/>
          </p:nvPr>
        </p:nvSpPr>
        <p:spPr>
          <a:xfrm>
            <a:off x="6194424" y="3097866"/>
            <a:ext cx="5257799" cy="422167"/>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2" name="Title 3">
            <a:extLst>
              <a:ext uri="{FF2B5EF4-FFF2-40B4-BE49-F238E27FC236}">
                <a16:creationId xmlns:a16="http://schemas.microsoft.com/office/drawing/2014/main" id="{5DA6FF35-8AA4-46A6-AEA7-C2CCE5D6F451}"/>
              </a:ext>
            </a:extLst>
          </p:cNvPr>
          <p:cNvSpPr>
            <a:spLocks noGrp="1"/>
          </p:cNvSpPr>
          <p:nvPr>
            <p:ph type="body" sz="quarter" idx="17" hasCustomPrompt="1"/>
          </p:nvPr>
        </p:nvSpPr>
        <p:spPr>
          <a:xfrm>
            <a:off x="736600" y="4165600"/>
            <a:ext cx="5251449" cy="303866"/>
          </a:xfrm>
          <a:prstGeom prst="rect">
            <a:avLst/>
          </a:prstGeom>
          <a:noFill/>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6" name="Text 3">
            <a:extLst>
              <a:ext uri="{FF2B5EF4-FFF2-40B4-BE49-F238E27FC236}">
                <a16:creationId xmlns:a16="http://schemas.microsoft.com/office/drawing/2014/main" id="{E99319B0-6E5D-4C13-B149-28DE7F2717DD}"/>
              </a:ext>
            </a:extLst>
          </p:cNvPr>
          <p:cNvSpPr>
            <a:spLocks noGrp="1"/>
          </p:cNvSpPr>
          <p:nvPr>
            <p:ph type="body" sz="quarter" idx="13" hasCustomPrompt="1"/>
          </p:nvPr>
        </p:nvSpPr>
        <p:spPr>
          <a:xfrm>
            <a:off x="746126" y="4474344"/>
            <a:ext cx="5248273" cy="422167"/>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5" name="Title 4">
            <a:extLst>
              <a:ext uri="{FF2B5EF4-FFF2-40B4-BE49-F238E27FC236}">
                <a16:creationId xmlns:a16="http://schemas.microsoft.com/office/drawing/2014/main" id="{7D49C472-64A2-4C3C-AA93-3F7AA24DEA33}"/>
              </a:ext>
            </a:extLst>
          </p:cNvPr>
          <p:cNvSpPr>
            <a:spLocks noGrp="1"/>
          </p:cNvSpPr>
          <p:nvPr>
            <p:ph type="body" sz="quarter" idx="19" hasCustomPrompt="1"/>
          </p:nvPr>
        </p:nvSpPr>
        <p:spPr>
          <a:xfrm>
            <a:off x="6197600" y="4164013"/>
            <a:ext cx="5251448" cy="303866"/>
          </a:xfrm>
          <a:prstGeom prst="rect">
            <a:avLst/>
          </a:prstGeom>
          <a:noFill/>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8" name="Text 4">
            <a:extLst>
              <a:ext uri="{FF2B5EF4-FFF2-40B4-BE49-F238E27FC236}">
                <a16:creationId xmlns:a16="http://schemas.microsoft.com/office/drawing/2014/main" id="{135E6EA3-6C92-413A-82C8-709289BEB32C}"/>
              </a:ext>
            </a:extLst>
          </p:cNvPr>
          <p:cNvSpPr>
            <a:spLocks noGrp="1"/>
          </p:cNvSpPr>
          <p:nvPr>
            <p:ph type="body" sz="quarter" idx="15" hasCustomPrompt="1"/>
          </p:nvPr>
        </p:nvSpPr>
        <p:spPr>
          <a:xfrm>
            <a:off x="6197600" y="4478693"/>
            <a:ext cx="5248273" cy="422167"/>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12086845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Heading + 6 Blocks">
    <p:spTree>
      <p:nvGrpSpPr>
        <p:cNvPr id="1" name=""/>
        <p:cNvGrpSpPr/>
        <p:nvPr/>
      </p:nvGrpSpPr>
      <p:grpSpPr>
        <a:xfrm>
          <a:off x="0" y="0"/>
          <a:ext cx="0" cy="0"/>
          <a:chOff x="0" y="0"/>
          <a:chExt cx="0" cy="0"/>
        </a:xfrm>
      </p:grpSpPr>
      <p:sp>
        <p:nvSpPr>
          <p:cNvPr id="11" name="Title">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1" y="2108200"/>
            <a:ext cx="2514614" cy="501419"/>
          </a:xfrm>
          <a:noFill/>
        </p:spPr>
        <p:txBody>
          <a:bodyPr wrap="square" lIns="0" tIns="73152" rIns="0" bIns="0" rtlCol="0" anchor="t" anchorCtr="0">
            <a:spAutoFit/>
          </a:bodyPr>
          <a:lstStyle>
            <a:lvl1pPr>
              <a:defRPr lang="en-US" sz="2800" spc="0" baseline="0" dirty="0">
                <a:solidFill>
                  <a:schemeClr val="bg1"/>
                </a:solidFill>
                <a:ea typeface="+mn-ea"/>
              </a:defRPr>
            </a:lvl1pPr>
          </a:lstStyle>
          <a:p>
            <a:pPr marL="0" lvl="0" defTabSz="457200">
              <a:lnSpc>
                <a:spcPts val="3600"/>
              </a:lnSpc>
            </a:pPr>
            <a:r>
              <a:rPr lang="en-US"/>
              <a:t>Heading</a:t>
            </a:r>
          </a:p>
        </p:txBody>
      </p:sp>
      <p:sp>
        <p:nvSpPr>
          <p:cNvPr id="12" name="Title 1">
            <a:extLst>
              <a:ext uri="{FF2B5EF4-FFF2-40B4-BE49-F238E27FC236}">
                <a16:creationId xmlns:a16="http://schemas.microsoft.com/office/drawing/2014/main" id="{5DA6FF35-8AA4-46A6-AEA7-C2CCE5D6F451}"/>
              </a:ext>
            </a:extLst>
          </p:cNvPr>
          <p:cNvSpPr>
            <a:spLocks noGrp="1"/>
          </p:cNvSpPr>
          <p:nvPr>
            <p:ph type="body" sz="quarter" idx="17" hasCustomPrompt="1"/>
          </p:nvPr>
        </p:nvSpPr>
        <p:spPr>
          <a:xfrm>
            <a:off x="3467099" y="2108200"/>
            <a:ext cx="2527301"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6" name="Text 1">
            <a:extLst>
              <a:ext uri="{FF2B5EF4-FFF2-40B4-BE49-F238E27FC236}">
                <a16:creationId xmlns:a16="http://schemas.microsoft.com/office/drawing/2014/main" id="{E99319B0-6E5D-4C13-B149-28DE7F2717DD}"/>
              </a:ext>
            </a:extLst>
          </p:cNvPr>
          <p:cNvSpPr>
            <a:spLocks noGrp="1"/>
          </p:cNvSpPr>
          <p:nvPr>
            <p:ph type="body" sz="quarter" idx="13" hasCustomPrompt="1"/>
          </p:nvPr>
        </p:nvSpPr>
        <p:spPr>
          <a:xfrm>
            <a:off x="3473450" y="2421651"/>
            <a:ext cx="2520949"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4" name="Title 2">
            <a:extLst>
              <a:ext uri="{FF2B5EF4-FFF2-40B4-BE49-F238E27FC236}">
                <a16:creationId xmlns:a16="http://schemas.microsoft.com/office/drawing/2014/main" id="{B7E9BC23-CE9F-4CE4-80D1-7AE025E6940D}"/>
              </a:ext>
            </a:extLst>
          </p:cNvPr>
          <p:cNvSpPr>
            <a:spLocks noGrp="1"/>
          </p:cNvSpPr>
          <p:nvPr>
            <p:ph type="body" sz="quarter" idx="18" hasCustomPrompt="1"/>
          </p:nvPr>
        </p:nvSpPr>
        <p:spPr>
          <a:xfrm>
            <a:off x="6197600" y="21082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7" name="Text 2">
            <a:extLst>
              <a:ext uri="{FF2B5EF4-FFF2-40B4-BE49-F238E27FC236}">
                <a16:creationId xmlns:a16="http://schemas.microsoft.com/office/drawing/2014/main" id="{0B2597CC-AE62-49CE-8DAD-9EF02475CA37}"/>
              </a:ext>
            </a:extLst>
          </p:cNvPr>
          <p:cNvSpPr>
            <a:spLocks noGrp="1"/>
          </p:cNvSpPr>
          <p:nvPr>
            <p:ph type="body" sz="quarter" idx="14" hasCustomPrompt="1"/>
          </p:nvPr>
        </p:nvSpPr>
        <p:spPr>
          <a:xfrm>
            <a:off x="6203950" y="2421651"/>
            <a:ext cx="2520949"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5" name="Title 3">
            <a:extLst>
              <a:ext uri="{FF2B5EF4-FFF2-40B4-BE49-F238E27FC236}">
                <a16:creationId xmlns:a16="http://schemas.microsoft.com/office/drawing/2014/main" id="{7D49C472-64A2-4C3C-AA93-3F7AA24DEA33}"/>
              </a:ext>
            </a:extLst>
          </p:cNvPr>
          <p:cNvSpPr>
            <a:spLocks noGrp="1"/>
          </p:cNvSpPr>
          <p:nvPr>
            <p:ph type="body" sz="quarter" idx="19" hasCustomPrompt="1"/>
          </p:nvPr>
        </p:nvSpPr>
        <p:spPr>
          <a:xfrm>
            <a:off x="8928100" y="21082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8" name="Text 3">
            <a:extLst>
              <a:ext uri="{FF2B5EF4-FFF2-40B4-BE49-F238E27FC236}">
                <a16:creationId xmlns:a16="http://schemas.microsoft.com/office/drawing/2014/main" id="{135E6EA3-6C92-413A-82C8-709289BEB32C}"/>
              </a:ext>
            </a:extLst>
          </p:cNvPr>
          <p:cNvSpPr>
            <a:spLocks noGrp="1"/>
          </p:cNvSpPr>
          <p:nvPr>
            <p:ph type="body" sz="quarter" idx="15" hasCustomPrompt="1"/>
          </p:nvPr>
        </p:nvSpPr>
        <p:spPr>
          <a:xfrm>
            <a:off x="8934450" y="2421651"/>
            <a:ext cx="2514614"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6" name="Title 4">
            <a:extLst>
              <a:ext uri="{FF2B5EF4-FFF2-40B4-BE49-F238E27FC236}">
                <a16:creationId xmlns:a16="http://schemas.microsoft.com/office/drawing/2014/main" id="{603EC070-0BF4-4B94-871E-DADB6518B06C}"/>
              </a:ext>
            </a:extLst>
          </p:cNvPr>
          <p:cNvSpPr>
            <a:spLocks noGrp="1"/>
          </p:cNvSpPr>
          <p:nvPr>
            <p:ph type="body" sz="quarter" idx="21" hasCustomPrompt="1"/>
          </p:nvPr>
        </p:nvSpPr>
        <p:spPr>
          <a:xfrm>
            <a:off x="3467098" y="4159846"/>
            <a:ext cx="2527301"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3" name="Text 4">
            <a:extLst>
              <a:ext uri="{FF2B5EF4-FFF2-40B4-BE49-F238E27FC236}">
                <a16:creationId xmlns:a16="http://schemas.microsoft.com/office/drawing/2014/main" id="{28BDEE73-CA91-4A36-A06F-7F1472AB019E}"/>
              </a:ext>
            </a:extLst>
          </p:cNvPr>
          <p:cNvSpPr>
            <a:spLocks noGrp="1"/>
          </p:cNvSpPr>
          <p:nvPr>
            <p:ph type="body" sz="quarter" idx="20" hasCustomPrompt="1"/>
          </p:nvPr>
        </p:nvSpPr>
        <p:spPr>
          <a:xfrm>
            <a:off x="3467099" y="4485539"/>
            <a:ext cx="2527302"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8" name="Title 5">
            <a:extLst>
              <a:ext uri="{FF2B5EF4-FFF2-40B4-BE49-F238E27FC236}">
                <a16:creationId xmlns:a16="http://schemas.microsoft.com/office/drawing/2014/main" id="{8E7E897C-F5C0-4E1A-8FA4-B3335E0CCCA3}"/>
              </a:ext>
            </a:extLst>
          </p:cNvPr>
          <p:cNvSpPr>
            <a:spLocks noGrp="1"/>
          </p:cNvSpPr>
          <p:nvPr>
            <p:ph type="body" sz="quarter" idx="23" hasCustomPrompt="1"/>
          </p:nvPr>
        </p:nvSpPr>
        <p:spPr>
          <a:xfrm>
            <a:off x="6197601" y="4176941"/>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7" name="Text 5">
            <a:extLst>
              <a:ext uri="{FF2B5EF4-FFF2-40B4-BE49-F238E27FC236}">
                <a16:creationId xmlns:a16="http://schemas.microsoft.com/office/drawing/2014/main" id="{C9F7465E-9548-4EE4-BD4E-122247B1EB4D}"/>
              </a:ext>
            </a:extLst>
          </p:cNvPr>
          <p:cNvSpPr>
            <a:spLocks noGrp="1"/>
          </p:cNvSpPr>
          <p:nvPr>
            <p:ph type="body" sz="quarter" idx="22" hasCustomPrompt="1"/>
          </p:nvPr>
        </p:nvSpPr>
        <p:spPr>
          <a:xfrm>
            <a:off x="6197601" y="4485539"/>
            <a:ext cx="2527301"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20" name="Title 6">
            <a:extLst>
              <a:ext uri="{FF2B5EF4-FFF2-40B4-BE49-F238E27FC236}">
                <a16:creationId xmlns:a16="http://schemas.microsoft.com/office/drawing/2014/main" id="{656BE0C1-C65D-49A9-86AF-0CC4798B9A86}"/>
              </a:ext>
            </a:extLst>
          </p:cNvPr>
          <p:cNvSpPr>
            <a:spLocks noGrp="1"/>
          </p:cNvSpPr>
          <p:nvPr>
            <p:ph type="body" sz="quarter" idx="25" hasCustomPrompt="1"/>
          </p:nvPr>
        </p:nvSpPr>
        <p:spPr>
          <a:xfrm>
            <a:off x="8928100" y="4176941"/>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9" name="Text 6">
            <a:extLst>
              <a:ext uri="{FF2B5EF4-FFF2-40B4-BE49-F238E27FC236}">
                <a16:creationId xmlns:a16="http://schemas.microsoft.com/office/drawing/2014/main" id="{55CEAD12-3E2D-4FDE-A92C-2736464F6957}"/>
              </a:ext>
            </a:extLst>
          </p:cNvPr>
          <p:cNvSpPr>
            <a:spLocks noGrp="1"/>
          </p:cNvSpPr>
          <p:nvPr>
            <p:ph type="body" sz="quarter" idx="24" hasCustomPrompt="1"/>
          </p:nvPr>
        </p:nvSpPr>
        <p:spPr>
          <a:xfrm>
            <a:off x="8928100" y="4485539"/>
            <a:ext cx="2527300"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Tree>
    <p:extLst>
      <p:ext uri="{BB962C8B-B14F-4D97-AF65-F5344CB8AC3E}">
        <p14:creationId xmlns:p14="http://schemas.microsoft.com/office/powerpoint/2010/main" val="37146192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Heading + 8 Blocks">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57B1082-6144-406B-B0AC-C0A052ECF890}"/>
              </a:ext>
            </a:extLst>
          </p:cNvPr>
          <p:cNvSpPr>
            <a:spLocks noGrp="1"/>
          </p:cNvSpPr>
          <p:nvPr>
            <p:ph type="ftr" sz="quarter" idx="10"/>
          </p:nvPr>
        </p:nvSpPr>
        <p:spPr/>
        <p:txBody>
          <a:bodyPr/>
          <a:lstStyle/>
          <a:p>
            <a:r>
              <a:rPr lang="en-US"/>
              <a:t>Confidential  |  MSAI Design Day</a:t>
            </a:r>
          </a:p>
        </p:txBody>
      </p:sp>
      <p:sp>
        <p:nvSpPr>
          <p:cNvPr id="4" name="Slide Number Placeholder 3">
            <a:extLst>
              <a:ext uri="{FF2B5EF4-FFF2-40B4-BE49-F238E27FC236}">
                <a16:creationId xmlns:a16="http://schemas.microsoft.com/office/drawing/2014/main" id="{540756E9-41DD-4E8D-B663-60ED7261DB69}"/>
              </a:ext>
            </a:extLst>
          </p:cNvPr>
          <p:cNvSpPr>
            <a:spLocks noGrp="1"/>
          </p:cNvSpPr>
          <p:nvPr>
            <p:ph type="sldNum" sz="quarter" idx="11"/>
          </p:nvPr>
        </p:nvSpPr>
        <p:spPr/>
        <p:txBody>
          <a:bodyPr/>
          <a:lstStyle/>
          <a:p>
            <a:fld id="{9555C168-D203-4E73-9690-742C79EFEAAE}" type="slidenum">
              <a:rPr lang="en-US" smtClean="0"/>
              <a:pPr/>
              <a:t>‹#›</a:t>
            </a:fld>
            <a:endParaRPr lang="en-US"/>
          </a:p>
        </p:txBody>
      </p:sp>
      <p:sp>
        <p:nvSpPr>
          <p:cNvPr id="11" name="Title 1">
            <a:extLst>
              <a:ext uri="{FF2B5EF4-FFF2-40B4-BE49-F238E27FC236}">
                <a16:creationId xmlns:a16="http://schemas.microsoft.com/office/drawing/2014/main" id="{B8DDBB75-BD91-476F-8B95-69AD4552A6DD}"/>
              </a:ext>
            </a:extLst>
          </p:cNvPr>
          <p:cNvSpPr>
            <a:spLocks noGrp="1"/>
          </p:cNvSpPr>
          <p:nvPr>
            <p:ph type="title" hasCustomPrompt="1"/>
          </p:nvPr>
        </p:nvSpPr>
        <p:spPr>
          <a:xfrm>
            <a:off x="736600" y="2108200"/>
            <a:ext cx="10718799" cy="501419"/>
          </a:xfrm>
          <a:noFill/>
        </p:spPr>
        <p:txBody>
          <a:bodyPr wrap="square" lIns="0" tIns="73152" rIns="0" bIns="0" rtlCol="0" anchor="t" anchorCtr="0">
            <a:spAutoFit/>
          </a:bodyPr>
          <a:lstStyle>
            <a:lvl1pPr>
              <a:defRPr lang="en-US" sz="2800" kern="1200" spc="0" baseline="0" dirty="0">
                <a:solidFill>
                  <a:schemeClr val="bg1"/>
                </a:solidFill>
                <a:latin typeface="Segoe UI" panose="020B0502040204020203" pitchFamily="34" charset="0"/>
                <a:ea typeface="+mn-ea"/>
                <a:cs typeface="Segoe UI" panose="020B0502040204020203" pitchFamily="34" charset="0"/>
              </a:defRPr>
            </a:lvl1pPr>
          </a:lstStyle>
          <a:p>
            <a:pPr marL="0" lvl="0" defTabSz="457200">
              <a:lnSpc>
                <a:spcPts val="3600"/>
              </a:lnSpc>
            </a:pPr>
            <a:r>
              <a:rPr lang="en-US"/>
              <a:t>Heading</a:t>
            </a:r>
          </a:p>
        </p:txBody>
      </p:sp>
      <p:sp>
        <p:nvSpPr>
          <p:cNvPr id="13" name="Text Placeholder 4">
            <a:extLst>
              <a:ext uri="{FF2B5EF4-FFF2-40B4-BE49-F238E27FC236}">
                <a16:creationId xmlns:a16="http://schemas.microsoft.com/office/drawing/2014/main" id="{58BFF336-F3AF-4538-B33C-E765BD55918D}"/>
              </a:ext>
            </a:extLst>
          </p:cNvPr>
          <p:cNvSpPr>
            <a:spLocks noGrp="1"/>
          </p:cNvSpPr>
          <p:nvPr>
            <p:ph type="body" sz="quarter" idx="12" hasCustomPrompt="1"/>
          </p:nvPr>
        </p:nvSpPr>
        <p:spPr>
          <a:xfrm>
            <a:off x="742951" y="3097866"/>
            <a:ext cx="2524124" cy="858184"/>
          </a:xfrm>
          <a:prstGeom prst="rect">
            <a:avLst/>
          </a:prstGeom>
        </p:spPr>
        <p:txBody>
          <a:bodyPr>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6" name="Text Placeholder 4">
            <a:extLst>
              <a:ext uri="{FF2B5EF4-FFF2-40B4-BE49-F238E27FC236}">
                <a16:creationId xmlns:a16="http://schemas.microsoft.com/office/drawing/2014/main" id="{E99319B0-6E5D-4C13-B149-28DE7F2717DD}"/>
              </a:ext>
            </a:extLst>
          </p:cNvPr>
          <p:cNvSpPr>
            <a:spLocks noGrp="1"/>
          </p:cNvSpPr>
          <p:nvPr>
            <p:ph type="body" sz="quarter" idx="13" hasCustomPrompt="1"/>
          </p:nvPr>
        </p:nvSpPr>
        <p:spPr>
          <a:xfrm>
            <a:off x="3470275" y="3097866"/>
            <a:ext cx="2527301" cy="858184"/>
          </a:xfrm>
          <a:prstGeom prst="rect">
            <a:avLst/>
          </a:prstGeom>
        </p:spPr>
        <p:txBody>
          <a:bodyPr>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7" name="Text Placeholder 4">
            <a:extLst>
              <a:ext uri="{FF2B5EF4-FFF2-40B4-BE49-F238E27FC236}">
                <a16:creationId xmlns:a16="http://schemas.microsoft.com/office/drawing/2014/main" id="{0B2597CC-AE62-49CE-8DAD-9EF02475CA37}"/>
              </a:ext>
            </a:extLst>
          </p:cNvPr>
          <p:cNvSpPr>
            <a:spLocks noGrp="1"/>
          </p:cNvSpPr>
          <p:nvPr>
            <p:ph type="body" sz="quarter" idx="14" hasCustomPrompt="1"/>
          </p:nvPr>
        </p:nvSpPr>
        <p:spPr>
          <a:xfrm>
            <a:off x="6194424" y="3097866"/>
            <a:ext cx="2527301"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8" name="Text Placeholder 4">
            <a:extLst>
              <a:ext uri="{FF2B5EF4-FFF2-40B4-BE49-F238E27FC236}">
                <a16:creationId xmlns:a16="http://schemas.microsoft.com/office/drawing/2014/main" id="{135E6EA3-6C92-413A-82C8-709289BEB32C}"/>
              </a:ext>
            </a:extLst>
          </p:cNvPr>
          <p:cNvSpPr>
            <a:spLocks noGrp="1"/>
          </p:cNvSpPr>
          <p:nvPr>
            <p:ph type="body" sz="quarter" idx="15" hasCustomPrompt="1"/>
          </p:nvPr>
        </p:nvSpPr>
        <p:spPr>
          <a:xfrm>
            <a:off x="8928100" y="3108680"/>
            <a:ext cx="2520949"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5" name="Text Placeholder 4">
            <a:extLst>
              <a:ext uri="{FF2B5EF4-FFF2-40B4-BE49-F238E27FC236}">
                <a16:creationId xmlns:a16="http://schemas.microsoft.com/office/drawing/2014/main" id="{F1C38B8D-F676-400E-84B2-72BA795619AC}"/>
              </a:ext>
            </a:extLst>
          </p:cNvPr>
          <p:cNvSpPr>
            <a:spLocks noGrp="1"/>
          </p:cNvSpPr>
          <p:nvPr>
            <p:ph type="body" sz="quarter" idx="16" hasCustomPrompt="1"/>
          </p:nvPr>
        </p:nvSpPr>
        <p:spPr>
          <a:xfrm>
            <a:off x="736600" y="27940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2" name="Text Placeholder 4">
            <a:extLst>
              <a:ext uri="{FF2B5EF4-FFF2-40B4-BE49-F238E27FC236}">
                <a16:creationId xmlns:a16="http://schemas.microsoft.com/office/drawing/2014/main" id="{5DA6FF35-8AA4-46A6-AEA7-C2CCE5D6F451}"/>
              </a:ext>
            </a:extLst>
          </p:cNvPr>
          <p:cNvSpPr>
            <a:spLocks noGrp="1"/>
          </p:cNvSpPr>
          <p:nvPr>
            <p:ph type="body" sz="quarter" idx="17" hasCustomPrompt="1"/>
          </p:nvPr>
        </p:nvSpPr>
        <p:spPr>
          <a:xfrm>
            <a:off x="3467100" y="27940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4" name="Text Placeholder 4">
            <a:extLst>
              <a:ext uri="{FF2B5EF4-FFF2-40B4-BE49-F238E27FC236}">
                <a16:creationId xmlns:a16="http://schemas.microsoft.com/office/drawing/2014/main" id="{B7E9BC23-CE9F-4CE4-80D1-7AE025E6940D}"/>
              </a:ext>
            </a:extLst>
          </p:cNvPr>
          <p:cNvSpPr>
            <a:spLocks noGrp="1"/>
          </p:cNvSpPr>
          <p:nvPr>
            <p:ph type="body" sz="quarter" idx="18" hasCustomPrompt="1"/>
          </p:nvPr>
        </p:nvSpPr>
        <p:spPr>
          <a:xfrm>
            <a:off x="6197600" y="2794000"/>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5" name="Text Placeholder 4">
            <a:extLst>
              <a:ext uri="{FF2B5EF4-FFF2-40B4-BE49-F238E27FC236}">
                <a16:creationId xmlns:a16="http://schemas.microsoft.com/office/drawing/2014/main" id="{7D49C472-64A2-4C3C-AA93-3F7AA24DEA33}"/>
              </a:ext>
            </a:extLst>
          </p:cNvPr>
          <p:cNvSpPr>
            <a:spLocks noGrp="1"/>
          </p:cNvSpPr>
          <p:nvPr>
            <p:ph type="body" sz="quarter" idx="19" hasCustomPrompt="1"/>
          </p:nvPr>
        </p:nvSpPr>
        <p:spPr>
          <a:xfrm>
            <a:off x="8928100" y="2794000"/>
            <a:ext cx="2527300"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6" name="Text Placeholder 4">
            <a:extLst>
              <a:ext uri="{FF2B5EF4-FFF2-40B4-BE49-F238E27FC236}">
                <a16:creationId xmlns:a16="http://schemas.microsoft.com/office/drawing/2014/main" id="{3E46FC30-A128-4FAE-9287-36D7C7F4E171}"/>
              </a:ext>
            </a:extLst>
          </p:cNvPr>
          <p:cNvSpPr>
            <a:spLocks noGrp="1"/>
          </p:cNvSpPr>
          <p:nvPr>
            <p:ph type="body" sz="quarter" idx="20" hasCustomPrompt="1"/>
          </p:nvPr>
        </p:nvSpPr>
        <p:spPr>
          <a:xfrm>
            <a:off x="749302" y="4485572"/>
            <a:ext cx="2524124" cy="858184"/>
          </a:xfrm>
          <a:prstGeom prst="rect">
            <a:avLst/>
          </a:prstGeom>
        </p:spPr>
        <p:txBody>
          <a:bodyPr>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7" name="Text Placeholder 4">
            <a:extLst>
              <a:ext uri="{FF2B5EF4-FFF2-40B4-BE49-F238E27FC236}">
                <a16:creationId xmlns:a16="http://schemas.microsoft.com/office/drawing/2014/main" id="{63F4159B-A00F-4BC4-ACE8-60C7DE5D531D}"/>
              </a:ext>
            </a:extLst>
          </p:cNvPr>
          <p:cNvSpPr>
            <a:spLocks noGrp="1"/>
          </p:cNvSpPr>
          <p:nvPr>
            <p:ph type="body" sz="quarter" idx="21" hasCustomPrompt="1"/>
          </p:nvPr>
        </p:nvSpPr>
        <p:spPr>
          <a:xfrm>
            <a:off x="742951" y="4164013"/>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18" name="Text Placeholder 4">
            <a:extLst>
              <a:ext uri="{FF2B5EF4-FFF2-40B4-BE49-F238E27FC236}">
                <a16:creationId xmlns:a16="http://schemas.microsoft.com/office/drawing/2014/main" id="{4F00F21F-6D58-488B-B9BE-7ED9ECAF35A2}"/>
              </a:ext>
            </a:extLst>
          </p:cNvPr>
          <p:cNvSpPr>
            <a:spLocks noGrp="1"/>
          </p:cNvSpPr>
          <p:nvPr>
            <p:ph type="body" sz="quarter" idx="22" hasCustomPrompt="1"/>
          </p:nvPr>
        </p:nvSpPr>
        <p:spPr>
          <a:xfrm>
            <a:off x="3473451" y="4485572"/>
            <a:ext cx="2527301" cy="858184"/>
          </a:xfrm>
          <a:prstGeom prst="rect">
            <a:avLst/>
          </a:prstGeom>
        </p:spPr>
        <p:txBody>
          <a:bodyPr>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19" name="Text Placeholder 4">
            <a:extLst>
              <a:ext uri="{FF2B5EF4-FFF2-40B4-BE49-F238E27FC236}">
                <a16:creationId xmlns:a16="http://schemas.microsoft.com/office/drawing/2014/main" id="{21A91A92-A12C-4FC5-883F-6E76E52B1577}"/>
              </a:ext>
            </a:extLst>
          </p:cNvPr>
          <p:cNvSpPr>
            <a:spLocks noGrp="1"/>
          </p:cNvSpPr>
          <p:nvPr>
            <p:ph type="body" sz="quarter" idx="23" hasCustomPrompt="1"/>
          </p:nvPr>
        </p:nvSpPr>
        <p:spPr>
          <a:xfrm>
            <a:off x="6197600" y="4485572"/>
            <a:ext cx="2527301"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20" name="Text Placeholder 4">
            <a:extLst>
              <a:ext uri="{FF2B5EF4-FFF2-40B4-BE49-F238E27FC236}">
                <a16:creationId xmlns:a16="http://schemas.microsoft.com/office/drawing/2014/main" id="{D54901D4-F6A6-4293-80FB-0368EADA38DA}"/>
              </a:ext>
            </a:extLst>
          </p:cNvPr>
          <p:cNvSpPr>
            <a:spLocks noGrp="1"/>
          </p:cNvSpPr>
          <p:nvPr>
            <p:ph type="body" sz="quarter" idx="24" hasCustomPrompt="1"/>
          </p:nvPr>
        </p:nvSpPr>
        <p:spPr>
          <a:xfrm>
            <a:off x="8931276" y="4485572"/>
            <a:ext cx="2520949" cy="858184"/>
          </a:xfrm>
          <a:prstGeom prst="rect">
            <a:avLst/>
          </a:prstGeom>
        </p:spPr>
        <p:txBody>
          <a:bodyPr wrap="square">
            <a:spAutoFit/>
          </a:bodyPr>
          <a:lstStyle>
            <a:lvl1pPr>
              <a:defRPr>
                <a:latin typeface="Segoe UI Semilight" panose="020B0402040204020203" pitchFamily="34" charset="0"/>
                <a:cs typeface="Segoe UI Semilight" panose="020B0402040204020203" pitchFamily="34" charset="0"/>
              </a:defRPr>
            </a:lvl1pPr>
            <a:lvl2pPr>
              <a:defRPr>
                <a:latin typeface="Segoe UI Semilight" panose="020B0402040204020203" pitchFamily="34" charset="0"/>
                <a:cs typeface="Segoe UI Semilight" panose="020B0402040204020203" pitchFamily="34" charset="0"/>
              </a:defRPr>
            </a:lvl2pPr>
            <a:lvl3pPr>
              <a:defRPr>
                <a:latin typeface="Segoe UI Semilight" panose="020B0402040204020203" pitchFamily="34" charset="0"/>
                <a:cs typeface="Segoe UI Semilight" panose="020B0402040204020203" pitchFamily="34" charset="0"/>
              </a:defRPr>
            </a:lvl3pPr>
            <a:lvl4pPr>
              <a:defRPr>
                <a:latin typeface="Segoe UI Semilight" panose="020B0402040204020203" pitchFamily="34" charset="0"/>
                <a:cs typeface="Segoe UI Semilight" panose="020B0402040204020203" pitchFamily="34" charset="0"/>
              </a:defRPr>
            </a:lvl4pPr>
            <a:lvl5pPr>
              <a:defRPr>
                <a:latin typeface="Segoe UI Semilight" panose="020B0402040204020203" pitchFamily="34" charset="0"/>
                <a:cs typeface="Segoe UI Semilight" panose="020B0402040204020203" pitchFamily="34" charset="0"/>
              </a:defRPr>
            </a:lvl5p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21" name="Text Placeholder 4">
            <a:extLst>
              <a:ext uri="{FF2B5EF4-FFF2-40B4-BE49-F238E27FC236}">
                <a16:creationId xmlns:a16="http://schemas.microsoft.com/office/drawing/2014/main" id="{DB7E4260-65C4-4D8E-8924-F31A5814943C}"/>
              </a:ext>
            </a:extLst>
          </p:cNvPr>
          <p:cNvSpPr>
            <a:spLocks noGrp="1"/>
          </p:cNvSpPr>
          <p:nvPr>
            <p:ph type="body" sz="quarter" idx="25" hasCustomPrompt="1"/>
          </p:nvPr>
        </p:nvSpPr>
        <p:spPr>
          <a:xfrm>
            <a:off x="3470276" y="4170748"/>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22" name="Text Placeholder 4">
            <a:extLst>
              <a:ext uri="{FF2B5EF4-FFF2-40B4-BE49-F238E27FC236}">
                <a16:creationId xmlns:a16="http://schemas.microsoft.com/office/drawing/2014/main" id="{D5604310-13A6-4587-9BD1-512D73D17F85}"/>
              </a:ext>
            </a:extLst>
          </p:cNvPr>
          <p:cNvSpPr>
            <a:spLocks noGrp="1"/>
          </p:cNvSpPr>
          <p:nvPr>
            <p:ph type="body" sz="quarter" idx="26" hasCustomPrompt="1"/>
          </p:nvPr>
        </p:nvSpPr>
        <p:spPr>
          <a:xfrm>
            <a:off x="6200776" y="4170748"/>
            <a:ext cx="2527300" cy="303866"/>
          </a:xfrm>
          <a:prstGeom prst="rect">
            <a:avLst/>
          </a:prstGeom>
        </p:spPr>
        <p:txBody>
          <a:bodyPr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
        <p:nvSpPr>
          <p:cNvPr id="23" name="Text Placeholder 4">
            <a:extLst>
              <a:ext uri="{FF2B5EF4-FFF2-40B4-BE49-F238E27FC236}">
                <a16:creationId xmlns:a16="http://schemas.microsoft.com/office/drawing/2014/main" id="{F69CD82C-A724-4534-BC37-BEF9B0E8EC11}"/>
              </a:ext>
            </a:extLst>
          </p:cNvPr>
          <p:cNvSpPr>
            <a:spLocks noGrp="1"/>
          </p:cNvSpPr>
          <p:nvPr>
            <p:ph type="body" sz="quarter" idx="27" hasCustomPrompt="1"/>
          </p:nvPr>
        </p:nvSpPr>
        <p:spPr>
          <a:xfrm>
            <a:off x="8931276" y="4170748"/>
            <a:ext cx="2527300" cy="303866"/>
          </a:xfrm>
          <a:prstGeom prst="rect">
            <a:avLst/>
          </a:prstGeom>
        </p:spPr>
        <p:txBody>
          <a:bodyPr wrap="square" bIns="101600">
            <a:spAutoFit/>
          </a:bodyPr>
          <a:lstStyle>
            <a:lvl1pPr>
              <a:spcAft>
                <a:spcPts val="0"/>
              </a:spcAft>
              <a:defRPr sz="1300">
                <a:ln>
                  <a:noFill/>
                </a:ln>
                <a:solidFill>
                  <a:schemeClr val="bg1"/>
                </a:solidFill>
                <a:latin typeface="Segoe UI Semibold" panose="020B0702040204020203" pitchFamily="34" charset="0"/>
                <a:cs typeface="Segoe UI Semibold" panose="020B0702040204020203" pitchFamily="34" charset="0"/>
              </a:defRPr>
            </a:lvl1pPr>
          </a:lstStyle>
          <a:p>
            <a:pPr lvl="0"/>
            <a:r>
              <a:rPr lang="en-US"/>
              <a:t>Content title</a:t>
            </a:r>
          </a:p>
        </p:txBody>
      </p:sp>
    </p:spTree>
    <p:extLst>
      <p:ext uri="{BB962C8B-B14F-4D97-AF65-F5344CB8AC3E}">
        <p14:creationId xmlns:p14="http://schemas.microsoft.com/office/powerpoint/2010/main" val="29153263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DEFAULT">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16743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slide white">
    <p:bg>
      <p:bgRef idx="1001">
        <a:schemeClr val="bg1"/>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tx1"/>
                </a:solidFill>
              </a:defRPr>
            </a:lvl1pPr>
          </a:lstStyle>
          <a:p>
            <a:r>
              <a:rPr lang="en-US"/>
              <a:t>Microsoft Azure</a:t>
            </a:r>
            <a:br>
              <a:rPr lang="en-US"/>
            </a:br>
            <a:r>
              <a:rPr lang="en-US"/>
              <a:t>title or event name</a:t>
            </a:r>
          </a:p>
        </p:txBody>
      </p:sp>
      <p:sp>
        <p:nvSpPr>
          <p:cNvPr id="5" name="Text Placeholder 4"/>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tx1"/>
                </a:solidFill>
                <a:latin typeface="+mn-lt"/>
              </a:defRPr>
            </a:lvl1pPr>
          </a:lstStyle>
          <a:p>
            <a:pPr lvl="0"/>
            <a:r>
              <a:rPr lang="en-US"/>
              <a:t>Author name</a:t>
            </a:r>
          </a:p>
          <a:p>
            <a:pPr lvl="0"/>
            <a:r>
              <a:rPr lang="en-US"/>
              <a:t>Date</a:t>
            </a:r>
          </a:p>
        </p:txBody>
      </p:sp>
      <p:pic>
        <p:nvPicPr>
          <p:cNvPr id="6" name="Picture 5">
            <a:extLst>
              <a:ext uri="{FF2B5EF4-FFF2-40B4-BE49-F238E27FC236}">
                <a16:creationId xmlns:a16="http://schemas.microsoft.com/office/drawing/2014/main" id="{9E038D2D-1DAD-4635-91A4-FF50E12092F6}"/>
              </a:ext>
            </a:extLst>
          </p:cNvPr>
          <p:cNvPicPr>
            <a:picLocks noChangeAspect="1"/>
          </p:cNvPicPr>
          <p:nvPr userDrawn="1"/>
        </p:nvPicPr>
        <p:blipFill>
          <a:blip r:embed="rId2"/>
          <a:stretch>
            <a:fillRect/>
          </a:stretch>
        </p:blipFill>
        <p:spPr>
          <a:xfrm>
            <a:off x="237310" y="241380"/>
            <a:ext cx="1279717" cy="573660"/>
          </a:xfrm>
          <a:prstGeom prst="rect">
            <a:avLst/>
          </a:prstGeom>
        </p:spPr>
      </p:pic>
    </p:spTree>
    <p:extLst>
      <p:ext uri="{BB962C8B-B14F-4D97-AF65-F5344CB8AC3E}">
        <p14:creationId xmlns:p14="http://schemas.microsoft.com/office/powerpoint/2010/main" val="80121258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slide blue">
    <p:bg>
      <p:bgRef idx="1001">
        <a:schemeClr val="bg2"/>
      </p:bgRef>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E73B716-5AC1-4E6F-99C0-F195B0C5870F}"/>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tx1"/>
                </a:solidFill>
              </a:defRPr>
            </a:lvl1pPr>
          </a:lstStyle>
          <a:p>
            <a:r>
              <a:rPr lang="en-US"/>
              <a:t>Microsoft Azure</a:t>
            </a:r>
            <a:br>
              <a:rPr lang="en-US"/>
            </a:br>
            <a:r>
              <a:rPr lang="en-US"/>
              <a:t>title or event name</a:t>
            </a:r>
          </a:p>
        </p:txBody>
      </p:sp>
      <p:sp>
        <p:nvSpPr>
          <p:cNvPr id="6" name="Text Placeholder 4">
            <a:extLst>
              <a:ext uri="{FF2B5EF4-FFF2-40B4-BE49-F238E27FC236}">
                <a16:creationId xmlns:a16="http://schemas.microsoft.com/office/drawing/2014/main" id="{E78FD896-9F6B-4251-9F12-35FEF1AF740F}"/>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tx1"/>
                </a:solidFill>
                <a:latin typeface="+mn-lt"/>
              </a:defRPr>
            </a:lvl1pPr>
          </a:lstStyle>
          <a:p>
            <a:pPr lvl="0"/>
            <a:r>
              <a:rPr lang="en-US"/>
              <a:t>Author name</a:t>
            </a:r>
          </a:p>
          <a:p>
            <a:pPr lvl="0"/>
            <a:r>
              <a:rPr lang="en-US"/>
              <a:t>Date</a:t>
            </a:r>
          </a:p>
        </p:txBody>
      </p:sp>
      <p:pic>
        <p:nvPicPr>
          <p:cNvPr id="7" name="Picture 6">
            <a:extLst>
              <a:ext uri="{FF2B5EF4-FFF2-40B4-BE49-F238E27FC236}">
                <a16:creationId xmlns:a16="http://schemas.microsoft.com/office/drawing/2014/main" id="{FC0B53BF-E558-4E46-A0BB-087AC6D68C3F}"/>
              </a:ext>
            </a:extLst>
          </p:cNvPr>
          <p:cNvPicPr>
            <a:picLocks noChangeAspect="1"/>
          </p:cNvPicPr>
          <p:nvPr userDrawn="1"/>
        </p:nvPicPr>
        <p:blipFill>
          <a:blip r:embed="rId2"/>
          <a:stretch>
            <a:fillRect/>
          </a:stretch>
        </p:blipFill>
        <p:spPr>
          <a:xfrm>
            <a:off x="237310" y="241380"/>
            <a:ext cx="1279717" cy="573660"/>
          </a:xfrm>
          <a:prstGeom prst="rect">
            <a:avLst/>
          </a:prstGeom>
        </p:spPr>
      </p:pic>
    </p:spTree>
    <p:extLst>
      <p:ext uri="{BB962C8B-B14F-4D97-AF65-F5344CB8AC3E}">
        <p14:creationId xmlns:p14="http://schemas.microsoft.com/office/powerpoint/2010/main" val="4103696139"/>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 slide photo">
    <p:spTree>
      <p:nvGrpSpPr>
        <p:cNvPr id="1" name=""/>
        <p:cNvGrpSpPr/>
        <p:nvPr/>
      </p:nvGrpSpPr>
      <p:grpSpPr>
        <a:xfrm>
          <a:off x="0" y="0"/>
          <a:ext cx="0" cy="0"/>
          <a:chOff x="0" y="0"/>
          <a:chExt cx="0" cy="0"/>
        </a:xfrm>
      </p:grpSpPr>
      <p:pic>
        <p:nvPicPr>
          <p:cNvPr id="5" name="Picture 4" descr="A person sitting in a chair using a computer&#10;&#10;Description generated with very high confidence">
            <a:extLst>
              <a:ext uri="{FF2B5EF4-FFF2-40B4-BE49-F238E27FC236}">
                <a16:creationId xmlns:a16="http://schemas.microsoft.com/office/drawing/2014/main" id="{03D2BC42-713B-428D-8ED4-A1554F175C30}"/>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a:stretch/>
        </p:blipFill>
        <p:spPr>
          <a:xfrm>
            <a:off x="-13509" y="0"/>
            <a:ext cx="12205509" cy="6858000"/>
          </a:xfrm>
          <a:prstGeom prst="rect">
            <a:avLst/>
          </a:prstGeom>
        </p:spPr>
      </p:pic>
      <p:sp>
        <p:nvSpPr>
          <p:cNvPr id="10" name="Title 1">
            <a:extLst>
              <a:ext uri="{FF2B5EF4-FFF2-40B4-BE49-F238E27FC236}">
                <a16:creationId xmlns:a16="http://schemas.microsoft.com/office/drawing/2014/main" id="{6918950D-BA52-4C37-9FC7-9B2441DABC4D}"/>
              </a:ext>
            </a:extLst>
          </p:cNvPr>
          <p:cNvSpPr>
            <a:spLocks noGrp="1"/>
          </p:cNvSpPr>
          <p:nvPr>
            <p:ph type="title" hasCustomPrompt="1"/>
          </p:nvPr>
        </p:nvSpPr>
        <p:spPr>
          <a:xfrm>
            <a:off x="429544" y="3029995"/>
            <a:ext cx="9401560" cy="1793104"/>
          </a:xfrm>
          <a:noFill/>
        </p:spPr>
        <p:txBody>
          <a:bodyPr lIns="0" tIns="0" rIns="0" bIns="182880" anchor="b" anchorCtr="0"/>
          <a:lstStyle>
            <a:lvl1pPr>
              <a:defRPr sz="5294" strike="noStrike" spc="-147" baseline="0">
                <a:solidFill>
                  <a:schemeClr val="bg2"/>
                </a:solidFill>
              </a:defRPr>
            </a:lvl1pPr>
          </a:lstStyle>
          <a:p>
            <a:r>
              <a:rPr lang="en-US"/>
              <a:t>Microsoft Azure</a:t>
            </a:r>
            <a:br>
              <a:rPr lang="en-US"/>
            </a:br>
            <a:r>
              <a:rPr lang="en-US"/>
              <a:t>title or event name</a:t>
            </a:r>
          </a:p>
        </p:txBody>
      </p:sp>
      <p:sp>
        <p:nvSpPr>
          <p:cNvPr id="11" name="Text Placeholder 4">
            <a:extLst>
              <a:ext uri="{FF2B5EF4-FFF2-40B4-BE49-F238E27FC236}">
                <a16:creationId xmlns:a16="http://schemas.microsoft.com/office/drawing/2014/main" id="{4B7969DA-51E9-4FB3-BFCC-63C88E80862C}"/>
              </a:ext>
            </a:extLst>
          </p:cNvPr>
          <p:cNvSpPr>
            <a:spLocks noGrp="1"/>
          </p:cNvSpPr>
          <p:nvPr>
            <p:ph type="body" sz="quarter" idx="12" hasCustomPrompt="1"/>
          </p:nvPr>
        </p:nvSpPr>
        <p:spPr>
          <a:xfrm>
            <a:off x="426426" y="4838790"/>
            <a:ext cx="9401560" cy="945435"/>
          </a:xfrm>
          <a:noFill/>
        </p:spPr>
        <p:txBody>
          <a:bodyPr lIns="0" tIns="0" rIns="0" bIns="0">
            <a:noAutofit/>
          </a:bodyPr>
          <a:lstStyle>
            <a:lvl1pPr marL="0" indent="0">
              <a:lnSpc>
                <a:spcPct val="100000"/>
              </a:lnSpc>
              <a:spcBef>
                <a:spcPts val="0"/>
              </a:spcBef>
              <a:buNone/>
              <a:defRPr sz="1568" spc="0" baseline="0">
                <a:solidFill>
                  <a:schemeClr val="bg2"/>
                </a:solidFill>
                <a:latin typeface="+mn-lt"/>
              </a:defRPr>
            </a:lvl1pPr>
          </a:lstStyle>
          <a:p>
            <a:pPr lvl="0"/>
            <a:r>
              <a:rPr lang="en-US"/>
              <a:t>Author name</a:t>
            </a:r>
          </a:p>
          <a:p>
            <a:pPr lvl="0"/>
            <a:r>
              <a:rPr lang="en-US"/>
              <a:t>Date</a:t>
            </a:r>
          </a:p>
        </p:txBody>
      </p:sp>
      <p:pic>
        <p:nvPicPr>
          <p:cNvPr id="12" name="Picture 11">
            <a:extLst>
              <a:ext uri="{FF2B5EF4-FFF2-40B4-BE49-F238E27FC236}">
                <a16:creationId xmlns:a16="http://schemas.microsoft.com/office/drawing/2014/main" id="{A0D28F43-8FFF-4944-9497-29A9A4AAFE57}"/>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
        <p:nvSpPr>
          <p:cNvPr id="2" name="Rectangle 1">
            <a:extLst>
              <a:ext uri="{FF2B5EF4-FFF2-40B4-BE49-F238E27FC236}">
                <a16:creationId xmlns:a16="http://schemas.microsoft.com/office/drawing/2014/main" id="{C5425DAE-615C-43B0-B402-C4EAEA056288}"/>
              </a:ext>
            </a:extLst>
          </p:cNvPr>
          <p:cNvSpPr/>
          <p:nvPr userDrawn="1"/>
        </p:nvSpPr>
        <p:spPr bwMode="auto">
          <a:xfrm>
            <a:off x="200025" y="2609850"/>
            <a:ext cx="9772650" cy="3390900"/>
          </a:xfrm>
          <a:prstGeom prst="rect">
            <a:avLst/>
          </a:prstGeom>
          <a:solidFill>
            <a:schemeClr val="accent3">
              <a:lumMod val="75000"/>
              <a:alpha val="58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1995785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6425" y="1202871"/>
            <a:ext cx="3632388" cy="1172553"/>
          </a:xfrm>
        </p:spPr>
        <p:txBody>
          <a:bodyPr lIns="91440" tIns="0" rIns="0" bIns="0"/>
          <a:lstStyle>
            <a:lvl1pPr>
              <a:defRPr sz="1961"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212722" y="1202872"/>
            <a:ext cx="3618382" cy="3289228"/>
          </a:xfrm>
        </p:spPr>
        <p:txBody>
          <a:bodyPr wrap="square" lIns="0" tIns="0" rIns="0" bIns="0">
            <a:noAutofit/>
          </a:bodyPr>
          <a:lstStyle>
            <a:lvl1pPr marL="0" marR="0" indent="0" algn="l" defTabSz="507330" rtl="0" eaLnBrk="1" fontAlgn="auto" latinLnBrk="0" hangingPunct="1">
              <a:lnSpc>
                <a:spcPct val="100000"/>
              </a:lnSpc>
              <a:spcBef>
                <a:spcPts val="0"/>
              </a:spcBef>
              <a:spcAft>
                <a:spcPts val="490"/>
              </a:spcAft>
              <a:buClrTx/>
              <a:buSzPct val="90000"/>
              <a:buFont typeface="Wingdings" panose="05000000000000000000" pitchFamily="2" charset="2"/>
              <a:buNone/>
              <a:tabLst/>
              <a:defRPr sz="1961" spc="0" baseline="0">
                <a:solidFill>
                  <a:schemeClr val="tx1"/>
                </a:solidFill>
                <a:latin typeface="+mj-lt"/>
              </a:defRPr>
            </a:lvl1pPr>
            <a:lvl2pPr marL="224097" indent="0">
              <a:buNone/>
              <a:defRPr sz="1765"/>
            </a:lvl2pPr>
            <a:lvl3pPr marL="448193" indent="0">
              <a:buNone/>
              <a:defRPr sz="1765"/>
            </a:lvl3pPr>
            <a:lvl4pPr marL="672290" indent="0">
              <a:buNone/>
              <a:defRPr sz="1765"/>
            </a:lvl4pPr>
            <a:lvl5pPr marL="896386" indent="0">
              <a:buNone/>
              <a:defRPr sz="1765"/>
            </a:lvl5pPr>
          </a:lstStyle>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a:p>
            <a:pPr lvl="0"/>
            <a:r>
              <a:rPr lang="en-US"/>
              <a:t>##	Section title</a:t>
            </a:r>
          </a:p>
        </p:txBody>
      </p:sp>
    </p:spTree>
    <p:extLst>
      <p:ext uri="{BB962C8B-B14F-4D97-AF65-F5344CB8AC3E}">
        <p14:creationId xmlns:p14="http://schemas.microsoft.com/office/powerpoint/2010/main" val="2104961541"/>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437318" y="2139702"/>
            <a:ext cx="11339774" cy="1223171"/>
          </a:xfrm>
        </p:spPr>
        <p:txBody>
          <a:bodyPr wrap="square" lIns="0" tIns="0" rIns="0" bIns="0">
            <a:spAutoFit/>
          </a:bodyPr>
          <a:lstStyle>
            <a:lvl1pPr marL="0" indent="0">
              <a:lnSpc>
                <a:spcPct val="90000"/>
              </a:lnSpc>
              <a:spcBef>
                <a:spcPts val="0"/>
              </a:spcBef>
              <a:spcAft>
                <a:spcPts val="1274"/>
              </a:spcAft>
              <a:buNone/>
              <a:defRPr sz="2549" b="0" i="0">
                <a:solidFill>
                  <a:srgbClr val="000000"/>
                </a:solidFill>
                <a:latin typeface="+mn-lt"/>
              </a:defRPr>
            </a:lvl1pPr>
            <a:lvl2pPr marL="224097" indent="0">
              <a:lnSpc>
                <a:spcPct val="90000"/>
              </a:lnSpc>
              <a:spcBef>
                <a:spcPts val="0"/>
              </a:spcBef>
              <a:spcAft>
                <a:spcPts val="1274"/>
              </a:spcAft>
              <a:buNone/>
              <a:defRPr sz="1961">
                <a:solidFill>
                  <a:srgbClr val="000000"/>
                </a:solidFill>
              </a:defRPr>
            </a:lvl2pPr>
            <a:lvl3pPr marL="448193" indent="0">
              <a:spcBef>
                <a:spcPts val="0"/>
              </a:spcBef>
              <a:spcAft>
                <a:spcPts val="1274"/>
              </a:spcAft>
              <a:buNone/>
              <a:defRPr sz="1961">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302551"/>
            <a:ext cx="11336039" cy="739343"/>
          </a:xfrm>
          <a:prstGeom prst="rect">
            <a:avLst/>
          </a:prstGeom>
        </p:spPr>
        <p:txBody>
          <a:bodyPr vert="horz" wrap="square" lIns="9144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Tree>
    <p:extLst>
      <p:ext uri="{BB962C8B-B14F-4D97-AF65-F5344CB8AC3E}">
        <p14:creationId xmlns:p14="http://schemas.microsoft.com/office/powerpoint/2010/main" val="3294515941"/>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44DAAA5-8D22-4214-BB05-9157E52DC9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96209933"/>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6096000" y="1601788"/>
            <a:ext cx="5681091" cy="1208921"/>
          </a:xfrm>
        </p:spPr>
        <p:txBody>
          <a:bodyPr wrap="square" lIns="0" tIns="0" rIns="0" bIns="0">
            <a:spAutoFit/>
          </a:bodyPr>
          <a:lstStyle>
            <a:lvl1pPr marL="0" indent="0">
              <a:lnSpc>
                <a:spcPct val="90000"/>
              </a:lnSpc>
              <a:spcBef>
                <a:spcPts val="0"/>
              </a:spcBef>
              <a:spcAft>
                <a:spcPts val="1274"/>
              </a:spcAft>
              <a:buNone/>
              <a:defRPr sz="2400" b="0" i="0">
                <a:solidFill>
                  <a:srgbClr val="000000"/>
                </a:solidFill>
                <a:latin typeface="+mn-lt"/>
              </a:defRPr>
            </a:lvl1pPr>
            <a:lvl2pPr marL="224097" indent="0">
              <a:lnSpc>
                <a:spcPct val="90000"/>
              </a:lnSpc>
              <a:spcBef>
                <a:spcPts val="0"/>
              </a:spcBef>
              <a:spcAft>
                <a:spcPts val="1274"/>
              </a:spcAft>
              <a:buNone/>
              <a:defRPr sz="1800">
                <a:solidFill>
                  <a:srgbClr val="000000"/>
                </a:solidFill>
              </a:defRPr>
            </a:lvl2pPr>
            <a:lvl3pPr marL="448193" indent="0">
              <a:spcBef>
                <a:spcPts val="0"/>
              </a:spcBef>
              <a:spcAft>
                <a:spcPts val="1274"/>
              </a:spcAft>
              <a:buNone/>
              <a:defRPr sz="1800">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302551"/>
            <a:ext cx="11350666" cy="739343"/>
          </a:xfrm>
          <a:prstGeom prst="rect">
            <a:avLst/>
          </a:prstGeom>
        </p:spPr>
        <p:txBody>
          <a:bodyPr vert="horz" wrap="square" lIns="9144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3" name="Text Placeholder 2">
            <a:extLst>
              <a:ext uri="{FF2B5EF4-FFF2-40B4-BE49-F238E27FC236}">
                <a16:creationId xmlns:a16="http://schemas.microsoft.com/office/drawing/2014/main" id="{037CA88A-AF8C-4F1F-AC97-D9271C56957C}"/>
              </a:ext>
            </a:extLst>
          </p:cNvPr>
          <p:cNvSpPr>
            <a:spLocks noGrp="1"/>
          </p:cNvSpPr>
          <p:nvPr>
            <p:ph type="body" sz="quarter" idx="11" hasCustomPrompt="1"/>
          </p:nvPr>
        </p:nvSpPr>
        <p:spPr>
          <a:xfrm>
            <a:off x="427038" y="1601788"/>
            <a:ext cx="4252912" cy="332399"/>
          </a:xfrm>
        </p:spPr>
        <p:txBody>
          <a:bodyPr lIns="146304"/>
          <a:lstStyle>
            <a:lvl1pPr>
              <a:defRPr sz="2400">
                <a:solidFill>
                  <a:schemeClr val="tx2"/>
                </a:solidFill>
              </a:defRPr>
            </a:lvl1pPr>
          </a:lstStyle>
          <a:p>
            <a:pPr lvl="0"/>
            <a:r>
              <a:rPr lang="en-US"/>
              <a:t>Edit subtitle</a:t>
            </a:r>
          </a:p>
        </p:txBody>
      </p:sp>
    </p:spTree>
    <p:extLst>
      <p:ext uri="{BB962C8B-B14F-4D97-AF65-F5344CB8AC3E}">
        <p14:creationId xmlns:p14="http://schemas.microsoft.com/office/powerpoint/2010/main" val="2612188185"/>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 &amp; body slide">
    <p:spTree>
      <p:nvGrpSpPr>
        <p:cNvPr id="1" name=""/>
        <p:cNvGrpSpPr/>
        <p:nvPr/>
      </p:nvGrpSpPr>
      <p:grpSpPr>
        <a:xfrm>
          <a:off x="0" y="0"/>
          <a:ext cx="0" cy="0"/>
          <a:chOff x="0" y="0"/>
          <a:chExt cx="0" cy="0"/>
        </a:xfrm>
      </p:grpSpPr>
      <p:sp>
        <p:nvSpPr>
          <p:cNvPr id="10" name="Text Placeholder 3">
            <a:extLst>
              <a:ext uri="{FF2B5EF4-FFF2-40B4-BE49-F238E27FC236}">
                <a16:creationId xmlns:a16="http://schemas.microsoft.com/office/drawing/2014/main" id="{0A83EF54-F800-4521-AA68-2B27B0B561A2}"/>
              </a:ext>
            </a:extLst>
          </p:cNvPr>
          <p:cNvSpPr>
            <a:spLocks noGrp="1"/>
          </p:cNvSpPr>
          <p:nvPr>
            <p:ph type="body" sz="quarter" idx="10" hasCustomPrompt="1"/>
          </p:nvPr>
        </p:nvSpPr>
        <p:spPr>
          <a:xfrm>
            <a:off x="6096000" y="1601788"/>
            <a:ext cx="5681091" cy="1208921"/>
          </a:xfrm>
        </p:spPr>
        <p:txBody>
          <a:bodyPr wrap="square" lIns="0" tIns="0" rIns="0" bIns="0">
            <a:spAutoFit/>
          </a:bodyPr>
          <a:lstStyle>
            <a:lvl1pPr marL="0" indent="0">
              <a:lnSpc>
                <a:spcPct val="90000"/>
              </a:lnSpc>
              <a:spcBef>
                <a:spcPts val="0"/>
              </a:spcBef>
              <a:spcAft>
                <a:spcPts val="1274"/>
              </a:spcAft>
              <a:buNone/>
              <a:defRPr sz="2400" b="0" i="0">
                <a:solidFill>
                  <a:srgbClr val="000000"/>
                </a:solidFill>
                <a:latin typeface="+mn-lt"/>
              </a:defRPr>
            </a:lvl1pPr>
            <a:lvl2pPr marL="224097" indent="0">
              <a:lnSpc>
                <a:spcPct val="90000"/>
              </a:lnSpc>
              <a:spcBef>
                <a:spcPts val="0"/>
              </a:spcBef>
              <a:spcAft>
                <a:spcPts val="1274"/>
              </a:spcAft>
              <a:buNone/>
              <a:defRPr sz="1800">
                <a:solidFill>
                  <a:srgbClr val="000000"/>
                </a:solidFill>
              </a:defRPr>
            </a:lvl2pPr>
            <a:lvl3pPr marL="448193" indent="0">
              <a:spcBef>
                <a:spcPts val="0"/>
              </a:spcBef>
              <a:spcAft>
                <a:spcPts val="1274"/>
              </a:spcAft>
              <a:buNone/>
              <a:defRPr sz="1800">
                <a:solidFill>
                  <a:srgbClr val="000000"/>
                </a:solidFill>
              </a:defRPr>
            </a:lvl3pPr>
            <a:lvl4pPr marL="672290" indent="0">
              <a:spcBef>
                <a:spcPts val="0"/>
              </a:spcBef>
              <a:spcAft>
                <a:spcPts val="1274"/>
              </a:spcAft>
              <a:buNone/>
              <a:defRPr sz="1961"/>
            </a:lvl4pPr>
            <a:lvl5pPr marL="896386" indent="0">
              <a:buNone/>
              <a:defRPr/>
            </a:lvl5pPr>
          </a:lstStyle>
          <a:p>
            <a:pPr lvl="0"/>
            <a:r>
              <a:rPr lang="en-US"/>
              <a:t>First level Segoe UI 26pt</a:t>
            </a:r>
          </a:p>
          <a:p>
            <a:pPr lvl="1"/>
            <a:r>
              <a:rPr lang="en-US"/>
              <a:t>Second level Segoe UI 20pt</a:t>
            </a:r>
          </a:p>
          <a:p>
            <a:pPr lvl="2"/>
            <a:r>
              <a:rPr lang="en-US"/>
              <a:t>Third level Segoe UI 20pt</a:t>
            </a:r>
          </a:p>
        </p:txBody>
      </p:sp>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302551"/>
            <a:ext cx="11350666" cy="739343"/>
          </a:xfrm>
          <a:prstGeom prst="rect">
            <a:avLst/>
          </a:prstGeom>
        </p:spPr>
        <p:txBody>
          <a:bodyPr vert="horz" wrap="square" lIns="9144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7" name="Text Placeholder 3">
            <a:extLst>
              <a:ext uri="{FF2B5EF4-FFF2-40B4-BE49-F238E27FC236}">
                <a16:creationId xmlns:a16="http://schemas.microsoft.com/office/drawing/2014/main" id="{FC9B7BD6-AEB0-414B-803A-D694DC93C284}"/>
              </a:ext>
            </a:extLst>
          </p:cNvPr>
          <p:cNvSpPr>
            <a:spLocks noGrp="1"/>
          </p:cNvSpPr>
          <p:nvPr>
            <p:ph type="body" sz="quarter" idx="12" hasCustomPrompt="1"/>
          </p:nvPr>
        </p:nvSpPr>
        <p:spPr>
          <a:xfrm>
            <a:off x="426423" y="991608"/>
            <a:ext cx="11339774" cy="271592"/>
          </a:xfrm>
        </p:spPr>
        <p:txBody>
          <a:bodyPr wrap="square" lIns="91440" tIns="0" rIns="0" bIns="0">
            <a:spAutoFit/>
          </a:bodyPr>
          <a:lstStyle>
            <a:lvl1pPr marL="0" indent="0">
              <a:lnSpc>
                <a:spcPct val="90000"/>
              </a:lnSpc>
              <a:spcBef>
                <a:spcPts val="0"/>
              </a:spcBef>
              <a:spcAft>
                <a:spcPts val="1274"/>
              </a:spcAft>
              <a:buNone/>
              <a:defRPr sz="1961"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a:t>
            </a:r>
          </a:p>
        </p:txBody>
      </p:sp>
    </p:spTree>
    <p:extLst>
      <p:ext uri="{BB962C8B-B14F-4D97-AF65-F5344CB8AC3E}">
        <p14:creationId xmlns:p14="http://schemas.microsoft.com/office/powerpoint/2010/main" val="1034789406"/>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amp; body slide (with bullet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5" y="302551"/>
            <a:ext cx="7586360" cy="758022"/>
          </a:xfrm>
          <a:prstGeom prst="rect">
            <a:avLst/>
          </a:prstGeom>
        </p:spPr>
        <p:txBody>
          <a:bodyPr vert="horz" wrap="square" lIns="9144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991608"/>
            <a:ext cx="7588860" cy="271592"/>
          </a:xfrm>
        </p:spPr>
        <p:txBody>
          <a:bodyPr wrap="square" lIns="91440" tIns="0" rIns="0" bIns="0">
            <a:spAutoFit/>
          </a:bodyPr>
          <a:lstStyle>
            <a:lvl1pPr marL="0" indent="0">
              <a:lnSpc>
                <a:spcPct val="90000"/>
              </a:lnSpc>
              <a:spcBef>
                <a:spcPts val="0"/>
              </a:spcBef>
              <a:spcAft>
                <a:spcPts val="1274"/>
              </a:spcAft>
              <a:buNone/>
              <a:defRPr sz="1961"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a:t>
            </a:r>
          </a:p>
        </p:txBody>
      </p:sp>
      <p:sp>
        <p:nvSpPr>
          <p:cNvPr id="4" name="Text Placeholder 3">
            <a:extLst>
              <a:ext uri="{FF2B5EF4-FFF2-40B4-BE49-F238E27FC236}">
                <a16:creationId xmlns:a16="http://schemas.microsoft.com/office/drawing/2014/main" id="{FA7626C7-7042-4BA3-8CEC-E87FE515C1F8}"/>
              </a:ext>
            </a:extLst>
          </p:cNvPr>
          <p:cNvSpPr>
            <a:spLocks noGrp="1"/>
          </p:cNvSpPr>
          <p:nvPr>
            <p:ph type="body" sz="quarter" idx="10" hasCustomPrompt="1"/>
          </p:nvPr>
        </p:nvSpPr>
        <p:spPr>
          <a:xfrm>
            <a:off x="426424" y="2145841"/>
            <a:ext cx="7586360" cy="829458"/>
          </a:xfrm>
        </p:spPr>
        <p:txBody>
          <a:bodyPr wrap="square" lIns="91440" tIns="0" rIns="0" bIns="0">
            <a:spAutoFit/>
          </a:bodyPr>
          <a:lstStyle>
            <a:lvl1pPr marL="0" indent="0">
              <a:lnSpc>
                <a:spcPct val="90000"/>
              </a:lnSpc>
              <a:spcBef>
                <a:spcPts val="0"/>
              </a:spcBef>
              <a:spcAft>
                <a:spcPts val="988"/>
              </a:spcAft>
              <a:buNone/>
              <a:defRPr sz="1800" b="0" i="0">
                <a:solidFill>
                  <a:schemeClr val="tx2"/>
                </a:solidFill>
                <a:latin typeface="+mj-lt"/>
              </a:defRPr>
            </a:lvl1pPr>
            <a:lvl2pPr marL="0" indent="0">
              <a:lnSpc>
                <a:spcPct val="90000"/>
              </a:lnSpc>
              <a:spcBef>
                <a:spcPts val="0"/>
              </a:spcBef>
              <a:spcAft>
                <a:spcPts val="488"/>
              </a:spcAft>
              <a:buNone/>
              <a:defRPr sz="1600">
                <a:solidFill>
                  <a:srgbClr val="000000"/>
                </a:solidFill>
              </a:defRPr>
            </a:lvl2pPr>
            <a:lvl3pPr marL="0" indent="0">
              <a:spcBef>
                <a:spcPts val="0"/>
              </a:spcBef>
              <a:spcAft>
                <a:spcPts val="1274"/>
              </a:spcAft>
              <a:buNone/>
              <a:defRPr sz="1200" spc="20" baseline="0">
                <a:solidFill>
                  <a:schemeClr val="tx1"/>
                </a:solidFill>
                <a:latin typeface="+mj-lt"/>
              </a:defRPr>
            </a:lvl3pPr>
            <a:lvl4pPr marL="672290" indent="0">
              <a:spcBef>
                <a:spcPts val="0"/>
              </a:spcBef>
              <a:spcAft>
                <a:spcPts val="1274"/>
              </a:spcAft>
              <a:buNone/>
              <a:defRPr sz="1961"/>
            </a:lvl4pPr>
            <a:lvl5pPr marL="896386" indent="0">
              <a:buNone/>
              <a:defRPr/>
            </a:lvl5pPr>
          </a:lstStyle>
          <a:p>
            <a:pPr lvl="0"/>
            <a:r>
              <a:rPr lang="en-US"/>
              <a:t>First level Segoe UI 24pt</a:t>
            </a:r>
          </a:p>
          <a:p>
            <a:pPr lvl="1"/>
            <a:r>
              <a:rPr lang="en-US"/>
              <a:t>Second level Segoe UI 16pt</a:t>
            </a:r>
          </a:p>
          <a:p>
            <a:pPr lvl="2"/>
            <a:r>
              <a:rPr lang="en-US"/>
              <a:t>THIRD LEVEL SEGOE UI 12PT</a:t>
            </a:r>
          </a:p>
        </p:txBody>
      </p:sp>
    </p:spTree>
    <p:extLst>
      <p:ext uri="{BB962C8B-B14F-4D97-AF65-F5344CB8AC3E}">
        <p14:creationId xmlns:p14="http://schemas.microsoft.com/office/powerpoint/2010/main" val="239588745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itle &amp; body slide (with bullets)">
    <p:spTree>
      <p:nvGrpSpPr>
        <p:cNvPr id="1" name=""/>
        <p:cNvGrpSpPr/>
        <p:nvPr/>
      </p:nvGrpSpPr>
      <p:grpSpPr>
        <a:xfrm>
          <a:off x="0" y="0"/>
          <a:ext cx="0" cy="0"/>
          <a:chOff x="0" y="0"/>
          <a:chExt cx="0" cy="0"/>
        </a:xfrm>
      </p:grpSpPr>
      <p:sp>
        <p:nvSpPr>
          <p:cNvPr id="14" name="Title Placeholder 1">
            <a:extLst>
              <a:ext uri="{FF2B5EF4-FFF2-40B4-BE49-F238E27FC236}">
                <a16:creationId xmlns:a16="http://schemas.microsoft.com/office/drawing/2014/main" id="{AE6F3ED0-7F59-40C0-BDE3-5E04439997A5}"/>
              </a:ext>
            </a:extLst>
          </p:cNvPr>
          <p:cNvSpPr>
            <a:spLocks noGrp="1"/>
          </p:cNvSpPr>
          <p:nvPr>
            <p:ph type="title" hasCustomPrompt="1"/>
          </p:nvPr>
        </p:nvSpPr>
        <p:spPr>
          <a:xfrm>
            <a:off x="426424" y="302551"/>
            <a:ext cx="11336039" cy="758022"/>
          </a:xfrm>
          <a:prstGeom prst="rect">
            <a:avLst/>
          </a:prstGeom>
        </p:spPr>
        <p:txBody>
          <a:bodyPr vert="horz" wrap="square" lIns="91440" tIns="164592" rIns="0" bIns="0" rtlCol="0" anchor="t">
            <a:noAutofit/>
          </a:bodyPr>
          <a:lstStyle>
            <a:lvl1pPr>
              <a:defRPr>
                <a:solidFill>
                  <a:srgbClr val="000000"/>
                </a:solidFill>
              </a:defRPr>
            </a:lvl1pPr>
          </a:lstStyle>
          <a:p>
            <a:r>
              <a:rPr lang="en-US"/>
              <a:t>Heading Segoe UI </a:t>
            </a:r>
            <a:r>
              <a:rPr lang="en-US" err="1"/>
              <a:t>Semibold</a:t>
            </a:r>
            <a:r>
              <a:rPr lang="en-US"/>
              <a:t> 32pt</a:t>
            </a:r>
          </a:p>
        </p:txBody>
      </p:sp>
      <p:sp>
        <p:nvSpPr>
          <p:cNvPr id="5" name="Text Placeholder 3">
            <a:extLst>
              <a:ext uri="{FF2B5EF4-FFF2-40B4-BE49-F238E27FC236}">
                <a16:creationId xmlns:a16="http://schemas.microsoft.com/office/drawing/2014/main" id="{BF94EA65-2CBF-4A04-9D22-169D8572F347}"/>
              </a:ext>
            </a:extLst>
          </p:cNvPr>
          <p:cNvSpPr>
            <a:spLocks noGrp="1"/>
          </p:cNvSpPr>
          <p:nvPr>
            <p:ph type="body" sz="quarter" idx="12" hasCustomPrompt="1"/>
          </p:nvPr>
        </p:nvSpPr>
        <p:spPr>
          <a:xfrm>
            <a:off x="426423" y="991608"/>
            <a:ext cx="11339774" cy="271592"/>
          </a:xfrm>
        </p:spPr>
        <p:txBody>
          <a:bodyPr wrap="square" lIns="91440" tIns="0" rIns="0" bIns="0">
            <a:spAutoFit/>
          </a:bodyPr>
          <a:lstStyle>
            <a:lvl1pPr marL="0" indent="0">
              <a:lnSpc>
                <a:spcPct val="90000"/>
              </a:lnSpc>
              <a:spcBef>
                <a:spcPts val="0"/>
              </a:spcBef>
              <a:spcAft>
                <a:spcPts val="1274"/>
              </a:spcAft>
              <a:buNone/>
              <a:defRPr sz="1961" b="0" i="0">
                <a:solidFill>
                  <a:srgbClr val="000000"/>
                </a:solidFill>
                <a:latin typeface="+mn-lt"/>
              </a:defRPr>
            </a:lvl1pPr>
            <a:lvl2pPr marL="224097" indent="0">
              <a:lnSpc>
                <a:spcPct val="90000"/>
              </a:lnSpc>
              <a:spcBef>
                <a:spcPts val="0"/>
              </a:spcBef>
              <a:spcAft>
                <a:spcPts val="1274"/>
              </a:spcAft>
              <a:buNone/>
              <a:defRPr sz="1961">
                <a:solidFill>
                  <a:schemeClr val="tx2"/>
                </a:solidFill>
              </a:defRPr>
            </a:lvl2pPr>
            <a:lvl3pPr marL="448193" indent="0">
              <a:spcBef>
                <a:spcPts val="0"/>
              </a:spcBef>
              <a:spcAft>
                <a:spcPts val="1274"/>
              </a:spcAft>
              <a:buNone/>
              <a:defRPr sz="1961"/>
            </a:lvl3pPr>
            <a:lvl4pPr marL="672290" indent="0">
              <a:spcBef>
                <a:spcPts val="0"/>
              </a:spcBef>
              <a:spcAft>
                <a:spcPts val="1274"/>
              </a:spcAft>
              <a:buNone/>
              <a:defRPr sz="1961"/>
            </a:lvl4pPr>
            <a:lvl5pPr marL="896386" indent="0">
              <a:buNone/>
              <a:defRPr/>
            </a:lvl5pPr>
          </a:lstStyle>
          <a:p>
            <a:pPr lvl="0"/>
            <a:r>
              <a:rPr lang="en-US"/>
              <a:t>Subtitle Segoe UI</a:t>
            </a:r>
          </a:p>
        </p:txBody>
      </p:sp>
    </p:spTree>
    <p:extLst>
      <p:ext uri="{BB962C8B-B14F-4D97-AF65-F5344CB8AC3E}">
        <p14:creationId xmlns:p14="http://schemas.microsoft.com/office/powerpoint/2010/main" val="527144969"/>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Title Placeholder 1">
            <a:extLst>
              <a:ext uri="{FF2B5EF4-FFF2-40B4-BE49-F238E27FC236}">
                <a16:creationId xmlns:a16="http://schemas.microsoft.com/office/drawing/2014/main" id="{BDBC305C-A9C3-4278-AFC0-C99DFD80A68A}"/>
              </a:ext>
            </a:extLst>
          </p:cNvPr>
          <p:cNvSpPr>
            <a:spLocks noGrp="1"/>
          </p:cNvSpPr>
          <p:nvPr>
            <p:ph type="title" hasCustomPrompt="1"/>
          </p:nvPr>
        </p:nvSpPr>
        <p:spPr>
          <a:xfrm>
            <a:off x="426424" y="302551"/>
            <a:ext cx="11336039" cy="758022"/>
          </a:xfrm>
          <a:prstGeom prst="rect">
            <a:avLst/>
          </a:prstGeom>
        </p:spPr>
        <p:txBody>
          <a:bodyPr vert="horz" wrap="square" lIns="91440" tIns="164592" rIns="0" bIns="0" rtlCol="0" anchor="t">
            <a:noAutofit/>
          </a:bodyPr>
          <a:lstStyle>
            <a:lvl1pPr>
              <a:defRPr>
                <a:solidFill>
                  <a:srgbClr val="000000"/>
                </a:solidFill>
              </a:defRPr>
            </a:lvl1pPr>
          </a:lstStyle>
          <a:p>
            <a:r>
              <a:rPr lang="en-US"/>
              <a:t>Title</a:t>
            </a:r>
          </a:p>
        </p:txBody>
      </p:sp>
    </p:spTree>
    <p:extLst>
      <p:ext uri="{BB962C8B-B14F-4D97-AF65-F5344CB8AC3E}">
        <p14:creationId xmlns:p14="http://schemas.microsoft.com/office/powerpoint/2010/main" val="1518088128"/>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Photo layout 2">
    <p:spTree>
      <p:nvGrpSpPr>
        <p:cNvPr id="1" name=""/>
        <p:cNvGrpSpPr/>
        <p:nvPr/>
      </p:nvGrpSpPr>
      <p:grpSpPr>
        <a:xfrm>
          <a:off x="0" y="0"/>
          <a:ext cx="0" cy="0"/>
          <a:chOff x="0" y="0"/>
          <a:chExt cx="0" cy="0"/>
        </a:xfrm>
      </p:grpSpPr>
      <p:sp>
        <p:nvSpPr>
          <p:cNvPr id="11" name="Picture Placeholder 10"/>
          <p:cNvSpPr>
            <a:spLocks noGrp="1"/>
          </p:cNvSpPr>
          <p:nvPr>
            <p:ph type="pic" sz="quarter" idx="14" hasCustomPrompt="1"/>
          </p:nvPr>
        </p:nvSpPr>
        <p:spPr>
          <a:xfrm>
            <a:off x="426424" y="2135537"/>
            <a:ext cx="3632388" cy="2583813"/>
          </a:xfrm>
          <a:blipFill>
            <a:blip r:embed="rId2" cstate="screen">
              <a:extLst>
                <a:ext uri="{28A0092B-C50C-407E-A947-70E740481C1C}">
                  <a14:useLocalDpi xmlns:a14="http://schemas.microsoft.com/office/drawing/2010/main"/>
                </a:ext>
              </a:extLst>
            </a:blip>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2" name="Picture Placeholder 10"/>
          <p:cNvSpPr>
            <a:spLocks noGrp="1"/>
          </p:cNvSpPr>
          <p:nvPr>
            <p:ph type="pic" sz="quarter" idx="15" hasCustomPrompt="1"/>
          </p:nvPr>
        </p:nvSpPr>
        <p:spPr>
          <a:xfrm>
            <a:off x="4281364" y="2135537"/>
            <a:ext cx="3623050" cy="2583813"/>
          </a:xfrm>
          <a:blipFill>
            <a:blip r:embed="rId3"/>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13" name="Picture Placeholder 10"/>
          <p:cNvSpPr>
            <a:spLocks noGrp="1"/>
          </p:cNvSpPr>
          <p:nvPr>
            <p:ph type="pic" sz="quarter" idx="16" hasCustomPrompt="1"/>
          </p:nvPr>
        </p:nvSpPr>
        <p:spPr>
          <a:xfrm>
            <a:off x="8126963" y="2135536"/>
            <a:ext cx="3634002" cy="2583814"/>
          </a:xfrm>
          <a:blipFill>
            <a:blip r:embed="rId4"/>
            <a:stretch>
              <a:fillRect/>
            </a:stretch>
          </a:blipFill>
        </p:spPr>
        <p:txBody>
          <a:bodyPr anchor="ctr">
            <a:noAutofit/>
          </a:bodyPr>
          <a:lstStyle>
            <a:lvl1pPr marL="0" indent="0" algn="ctr">
              <a:buNone/>
              <a:defRPr sz="1961">
                <a:solidFill>
                  <a:schemeClr val="bg2"/>
                </a:solidFill>
                <a:latin typeface="+mj-lt"/>
              </a:defRPr>
            </a:lvl1pPr>
          </a:lstStyle>
          <a:p>
            <a:r>
              <a:rPr lang="en-US"/>
              <a:t>Drop photo here</a:t>
            </a:r>
          </a:p>
        </p:txBody>
      </p:sp>
      <p:sp>
        <p:nvSpPr>
          <p:cNvPr id="5" name="Text Placeholder 4"/>
          <p:cNvSpPr>
            <a:spLocks noGrp="1"/>
          </p:cNvSpPr>
          <p:nvPr>
            <p:ph type="body" sz="quarter" idx="11" hasCustomPrompt="1"/>
          </p:nvPr>
        </p:nvSpPr>
        <p:spPr>
          <a:xfrm>
            <a:off x="426424" y="4927922"/>
            <a:ext cx="3630521" cy="1307666"/>
          </a:xfrm>
        </p:spPr>
        <p:txBody>
          <a:bodyPr lIns="0" tIns="0" rIns="0" bIns="0"/>
          <a:lstStyle>
            <a:lvl1pPr marL="0" indent="0">
              <a:lnSpc>
                <a:spcPct val="100000"/>
              </a:lnSpc>
              <a:spcBef>
                <a:spcPts val="0"/>
              </a:spcBef>
              <a:spcAft>
                <a:spcPts val="784"/>
              </a:spcAft>
              <a:buNone/>
              <a:defRPr sz="1568" b="1">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9" name="Text Placeholder 4"/>
          <p:cNvSpPr>
            <a:spLocks noGrp="1"/>
          </p:cNvSpPr>
          <p:nvPr>
            <p:ph type="body" sz="quarter" idx="12" hasCustomPrompt="1"/>
          </p:nvPr>
        </p:nvSpPr>
        <p:spPr>
          <a:xfrm>
            <a:off x="4281361" y="4927922"/>
            <a:ext cx="3623050"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0" name="Text Placeholder 4"/>
          <p:cNvSpPr>
            <a:spLocks noGrp="1"/>
          </p:cNvSpPr>
          <p:nvPr>
            <p:ph type="body" sz="quarter" idx="13" hasCustomPrompt="1"/>
          </p:nvPr>
        </p:nvSpPr>
        <p:spPr>
          <a:xfrm>
            <a:off x="8126963" y="4927922"/>
            <a:ext cx="3630521"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itle Placeholder 1">
            <a:extLst>
              <a:ext uri="{FF2B5EF4-FFF2-40B4-BE49-F238E27FC236}">
                <a16:creationId xmlns:a16="http://schemas.microsoft.com/office/drawing/2014/main" id="{54138D0E-FA08-493B-A3B5-1ED81872ADC9}"/>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lvl1pPr>
          </a:lstStyle>
          <a:p>
            <a:r>
              <a:rPr lang="en-US"/>
              <a:t>Photo layout 2</a:t>
            </a:r>
          </a:p>
        </p:txBody>
      </p:sp>
    </p:spTree>
    <p:extLst>
      <p:ext uri="{BB962C8B-B14F-4D97-AF65-F5344CB8AC3E}">
        <p14:creationId xmlns:p14="http://schemas.microsoft.com/office/powerpoint/2010/main" val="1233348246"/>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evice layout">
    <p:spTree>
      <p:nvGrpSpPr>
        <p:cNvPr id="1" name=""/>
        <p:cNvGrpSpPr/>
        <p:nvPr/>
      </p:nvGrpSpPr>
      <p:grpSpPr>
        <a:xfrm>
          <a:off x="0" y="0"/>
          <a:ext cx="0" cy="0"/>
          <a:chOff x="0" y="0"/>
          <a:chExt cx="0" cy="0"/>
        </a:xfrm>
      </p:grpSpPr>
      <p:sp>
        <p:nvSpPr>
          <p:cNvPr id="3" name="Online Image Placeholder 2">
            <a:extLst>
              <a:ext uri="{FF2B5EF4-FFF2-40B4-BE49-F238E27FC236}">
                <a16:creationId xmlns:a16="http://schemas.microsoft.com/office/drawing/2014/main" id="{562D5679-B66F-A244-9E94-0FFE5F1B6168}"/>
              </a:ext>
            </a:extLst>
          </p:cNvPr>
          <p:cNvSpPr>
            <a:spLocks noGrp="1"/>
          </p:cNvSpPr>
          <p:nvPr>
            <p:ph type="clipArt" sz="quarter" idx="11" hasCustomPrompt="1"/>
          </p:nvPr>
        </p:nvSpPr>
        <p:spPr>
          <a:xfrm>
            <a:off x="5982391" y="2145841"/>
            <a:ext cx="5780073" cy="3756460"/>
          </a:xfrm>
        </p:spPr>
        <p:txBody>
          <a:bodyPr anchor="ctr">
            <a:noAutofit/>
          </a:bodyPr>
          <a:lstStyle>
            <a:lvl1pPr algn="ctr">
              <a:defRPr sz="1961">
                <a:latin typeface="+mj-lt"/>
              </a:defRPr>
            </a:lvl1pPr>
          </a:lstStyle>
          <a:p>
            <a:r>
              <a:rPr lang="en-US"/>
              <a:t>Drop photo here</a:t>
            </a:r>
          </a:p>
        </p:txBody>
      </p:sp>
      <p:sp>
        <p:nvSpPr>
          <p:cNvPr id="4" name="Text Placeholder 3"/>
          <p:cNvSpPr>
            <a:spLocks noGrp="1"/>
          </p:cNvSpPr>
          <p:nvPr>
            <p:ph type="body" sz="quarter" idx="10" hasCustomPrompt="1"/>
          </p:nvPr>
        </p:nvSpPr>
        <p:spPr>
          <a:xfrm>
            <a:off x="426424" y="2145841"/>
            <a:ext cx="5138175" cy="2573509"/>
          </a:xfrm>
        </p:spPr>
        <p:txBody>
          <a:bodyPr wrap="square" lIns="0" tIns="0" rIns="0" bIns="0">
            <a:noAutofit/>
          </a:bodyPr>
          <a:lstStyle>
            <a:lvl1pPr marL="0" marR="0" indent="0" algn="l" defTabSz="914367" rtl="0" eaLnBrk="1" fontAlgn="auto" latinLnBrk="0" hangingPunct="1">
              <a:lnSpc>
                <a:spcPct val="90000"/>
              </a:lnSpc>
              <a:spcBef>
                <a:spcPts val="0"/>
              </a:spcBef>
              <a:spcAft>
                <a:spcPts val="2549"/>
              </a:spcAft>
              <a:buClrTx/>
              <a:buSzPct val="90000"/>
              <a:buFont typeface="Wingdings" panose="05000000000000000000" pitchFamily="2" charset="2"/>
              <a:buNone/>
              <a:tabLst/>
              <a:defRPr sz="2549" b="0" i="0">
                <a:solidFill>
                  <a:srgbClr val="000000"/>
                </a:solidFill>
                <a:latin typeface="+mn-lt"/>
              </a:defRPr>
            </a:lvl1pPr>
            <a:lvl2pPr marL="224097" marR="0" indent="0" algn="l" defTabSz="914367" rtl="0" eaLnBrk="1" fontAlgn="auto" latinLnBrk="0" hangingPunct="1">
              <a:lnSpc>
                <a:spcPct val="90000"/>
              </a:lnSpc>
              <a:spcBef>
                <a:spcPct val="20000"/>
              </a:spcBef>
              <a:spcAft>
                <a:spcPts val="0"/>
              </a:spcAft>
              <a:buClrTx/>
              <a:buSzPct val="90000"/>
              <a:buFont typeface="Wingdings" panose="05000000000000000000" pitchFamily="2" charset="2"/>
              <a:buNone/>
              <a:tabLst/>
              <a:defRPr/>
            </a:lvl2pPr>
            <a:lvl3pPr marL="448193" indent="0">
              <a:buNone/>
              <a:defRPr/>
            </a:lvl3pPr>
            <a:lvl4pPr marL="672290" indent="0">
              <a:buNone/>
              <a:defRPr/>
            </a:lvl4pPr>
            <a:lvl5pPr marL="896386" indent="0">
              <a:buNone/>
              <a:defRPr/>
            </a:lvl5pPr>
          </a:lstStyle>
          <a:p>
            <a:pPr lvl="0"/>
            <a:r>
              <a:rPr lang="pt-BR"/>
              <a:t>Subhead Segoe UI 26pt</a:t>
            </a:r>
          </a:p>
          <a:p>
            <a:pPr lvl="0"/>
            <a:r>
              <a:rPr lang="pt-BR"/>
              <a:t>Subhead Segoe UI 26pt</a:t>
            </a:r>
          </a:p>
          <a:p>
            <a:pPr lvl="0"/>
            <a:r>
              <a:rPr lang="pt-BR"/>
              <a:t>Subhead Segoe UI 26pt</a:t>
            </a:r>
          </a:p>
        </p:txBody>
      </p:sp>
      <p:sp>
        <p:nvSpPr>
          <p:cNvPr id="6" name="Title Placeholder 1">
            <a:extLst>
              <a:ext uri="{FF2B5EF4-FFF2-40B4-BE49-F238E27FC236}">
                <a16:creationId xmlns:a16="http://schemas.microsoft.com/office/drawing/2014/main" id="{E60CBD1C-0AFE-4EB9-94D7-943981FE05EE}"/>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Device layout</a:t>
            </a:r>
          </a:p>
        </p:txBody>
      </p:sp>
    </p:spTree>
    <p:extLst>
      <p:ext uri="{BB962C8B-B14F-4D97-AF65-F5344CB8AC3E}">
        <p14:creationId xmlns:p14="http://schemas.microsoft.com/office/powerpoint/2010/main" val="2829180619"/>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raphic layout: three columns graphic and text">
    <p:spTree>
      <p:nvGrpSpPr>
        <p:cNvPr id="1" name=""/>
        <p:cNvGrpSpPr/>
        <p:nvPr/>
      </p:nvGrpSpPr>
      <p:grpSpPr>
        <a:xfrm>
          <a:off x="0" y="0"/>
          <a:ext cx="0" cy="0"/>
          <a:chOff x="0" y="0"/>
          <a:chExt cx="0" cy="0"/>
        </a:xfrm>
      </p:grpSpPr>
      <p:sp>
        <p:nvSpPr>
          <p:cNvPr id="3" name="Rectangle 2"/>
          <p:cNvSpPr/>
          <p:nvPr userDrawn="1"/>
        </p:nvSpPr>
        <p:spPr bwMode="auto">
          <a:xfrm>
            <a:off x="426425" y="1599723"/>
            <a:ext cx="3632388"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Content Placeholder 15"/>
          <p:cNvSpPr>
            <a:spLocks noGrp="1"/>
          </p:cNvSpPr>
          <p:nvPr>
            <p:ph sz="quarter" idx="17" hasCustomPrompt="1"/>
          </p:nvPr>
        </p:nvSpPr>
        <p:spPr>
          <a:xfrm>
            <a:off x="897219"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6" name="Rectangle 5"/>
          <p:cNvSpPr/>
          <p:nvPr userDrawn="1"/>
        </p:nvSpPr>
        <p:spPr bwMode="auto">
          <a:xfrm>
            <a:off x="4281363" y="1599723"/>
            <a:ext cx="3623052"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7"/>
          <p:cNvSpPr/>
          <p:nvPr userDrawn="1"/>
        </p:nvSpPr>
        <p:spPr bwMode="auto">
          <a:xfrm>
            <a:off x="8126965" y="1599723"/>
            <a:ext cx="3635499" cy="3128966"/>
          </a:xfrm>
          <a:prstGeom prst="rect">
            <a:avLst/>
          </a:prstGeom>
          <a:solidFill>
            <a:schemeClr val="accent6">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Content Placeholder 15"/>
          <p:cNvSpPr>
            <a:spLocks noGrp="1"/>
          </p:cNvSpPr>
          <p:nvPr userDrawn="1">
            <p:ph sz="quarter" idx="18" hasCustomPrompt="1"/>
          </p:nvPr>
        </p:nvSpPr>
        <p:spPr>
          <a:xfrm>
            <a:off x="4746694"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8" name="Content Placeholder 15"/>
          <p:cNvSpPr>
            <a:spLocks noGrp="1"/>
          </p:cNvSpPr>
          <p:nvPr userDrawn="1">
            <p:ph sz="quarter" idx="19" hasCustomPrompt="1"/>
          </p:nvPr>
        </p:nvSpPr>
        <p:spPr>
          <a:xfrm>
            <a:off x="8598490" y="1958468"/>
            <a:ext cx="2698612" cy="2411476"/>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2" name="Title Placeholder 1">
            <a:extLst>
              <a:ext uri="{FF2B5EF4-FFF2-40B4-BE49-F238E27FC236}">
                <a16:creationId xmlns:a16="http://schemas.microsoft.com/office/drawing/2014/main" id="{FC74E6E5-9DAD-4A14-9C20-D9F9150874FE}"/>
              </a:ext>
            </a:extLst>
          </p:cNvPr>
          <p:cNvSpPr>
            <a:spLocks noGrp="1"/>
          </p:cNvSpPr>
          <p:nvPr userDrawn="1">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Graphic layout: three columns graphic and text</a:t>
            </a:r>
          </a:p>
        </p:txBody>
      </p:sp>
      <p:sp>
        <p:nvSpPr>
          <p:cNvPr id="13" name="Text Placeholder 4">
            <a:extLst>
              <a:ext uri="{FF2B5EF4-FFF2-40B4-BE49-F238E27FC236}">
                <a16:creationId xmlns:a16="http://schemas.microsoft.com/office/drawing/2014/main" id="{FB052D15-67DF-4845-863F-FEC853640A9E}"/>
              </a:ext>
            </a:extLst>
          </p:cNvPr>
          <p:cNvSpPr>
            <a:spLocks noGrp="1"/>
          </p:cNvSpPr>
          <p:nvPr userDrawn="1">
            <p:ph type="body" sz="quarter" idx="11" hasCustomPrompt="1"/>
          </p:nvPr>
        </p:nvSpPr>
        <p:spPr>
          <a:xfrm>
            <a:off x="426425" y="4927922"/>
            <a:ext cx="3627659" cy="1307666"/>
          </a:xfrm>
        </p:spPr>
        <p:txBody>
          <a:bodyPr lIns="0" tIns="0" rIns="0" bIns="0"/>
          <a:lstStyle>
            <a:lvl1pPr marL="0" indent="0">
              <a:lnSpc>
                <a:spcPct val="100000"/>
              </a:lnSpc>
              <a:spcBef>
                <a:spcPts val="0"/>
              </a:spcBef>
              <a:spcAft>
                <a:spcPts val="784"/>
              </a:spcAft>
              <a:buNone/>
              <a:defRPr sz="1568" b="1">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4" name="Text Placeholder 4">
            <a:extLst>
              <a:ext uri="{FF2B5EF4-FFF2-40B4-BE49-F238E27FC236}">
                <a16:creationId xmlns:a16="http://schemas.microsoft.com/office/drawing/2014/main" id="{A5ECD4C7-D870-4003-9FA8-85EBBED87940}"/>
              </a:ext>
            </a:extLst>
          </p:cNvPr>
          <p:cNvSpPr>
            <a:spLocks noGrp="1"/>
          </p:cNvSpPr>
          <p:nvPr userDrawn="1">
            <p:ph type="body" sz="quarter" idx="12" hasCustomPrompt="1"/>
          </p:nvPr>
        </p:nvSpPr>
        <p:spPr>
          <a:xfrm>
            <a:off x="4281362" y="4927922"/>
            <a:ext cx="3623051"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
        <p:nvSpPr>
          <p:cNvPr id="15" name="Text Placeholder 4">
            <a:extLst>
              <a:ext uri="{FF2B5EF4-FFF2-40B4-BE49-F238E27FC236}">
                <a16:creationId xmlns:a16="http://schemas.microsoft.com/office/drawing/2014/main" id="{AA9BECBA-B2CC-4EE6-B54E-9ADB03EB2595}"/>
              </a:ext>
            </a:extLst>
          </p:cNvPr>
          <p:cNvSpPr>
            <a:spLocks noGrp="1"/>
          </p:cNvSpPr>
          <p:nvPr userDrawn="1">
            <p:ph type="body" sz="quarter" idx="13" hasCustomPrompt="1"/>
          </p:nvPr>
        </p:nvSpPr>
        <p:spPr>
          <a:xfrm>
            <a:off x="8126963" y="4927922"/>
            <a:ext cx="3635502"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a:t>
            </a:r>
            <a:r>
              <a:rPr lang="en-US" err="1"/>
              <a:t>quam</a:t>
            </a:r>
            <a:r>
              <a:rPr lang="en-US"/>
              <a:t> id eat ape </a:t>
            </a:r>
            <a:r>
              <a:rPr lang="en-US" err="1"/>
              <a:t>est</a:t>
            </a:r>
            <a:r>
              <a:rPr lang="en-US"/>
              <a:t>, qui </a:t>
            </a:r>
            <a:r>
              <a:rPr lang="en-US" err="1"/>
              <a:t>sinc</a:t>
            </a:r>
            <a:r>
              <a:rPr lang="en-US"/>
              <a:t>, </a:t>
            </a:r>
            <a:r>
              <a:rPr lang="en-US" err="1"/>
              <a:t>omnimusdae</a:t>
            </a:r>
            <a:r>
              <a:rPr lang="en-US"/>
              <a:t>. </a:t>
            </a:r>
            <a:r>
              <a:rPr lang="en-US" err="1"/>
              <a:t>Boribus</a:t>
            </a:r>
            <a:r>
              <a:rPr lang="en-US"/>
              <a:t> </a:t>
            </a:r>
            <a:r>
              <a:rPr lang="en-US" err="1"/>
              <a:t>sinctius</a:t>
            </a:r>
            <a:r>
              <a:rPr lang="en-US"/>
              <a:t> </a:t>
            </a:r>
            <a:r>
              <a:rPr lang="en-US" err="1"/>
              <a:t>nimaxime</a:t>
            </a:r>
            <a:r>
              <a:rPr lang="en-US"/>
              <a:t> sit et </a:t>
            </a:r>
            <a:r>
              <a:rPr lang="en-US" err="1"/>
              <a:t>nonsequibus</a:t>
            </a:r>
            <a:r>
              <a:rPr lang="en-US"/>
              <a:t> </a:t>
            </a:r>
            <a:r>
              <a:rPr lang="en-US" err="1"/>
              <a:t>dollendis</a:t>
            </a:r>
            <a:r>
              <a:rPr lang="en-US"/>
              <a:t> as </a:t>
            </a:r>
            <a:r>
              <a:rPr lang="en-US" err="1"/>
              <a:t>autestiat</a:t>
            </a:r>
            <a:r>
              <a:rPr lang="en-US"/>
              <a:t>.</a:t>
            </a:r>
          </a:p>
        </p:txBody>
      </p:sp>
    </p:spTree>
    <p:extLst>
      <p:ext uri="{BB962C8B-B14F-4D97-AF65-F5344CB8AC3E}">
        <p14:creationId xmlns:p14="http://schemas.microsoft.com/office/powerpoint/2010/main" val="3288421572"/>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Graphic layout: four columns graphic and text">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9594C393-E06E-3A4C-A658-2526A14DA5A1}"/>
              </a:ext>
            </a:extLst>
          </p:cNvPr>
          <p:cNvSpPr/>
          <p:nvPr userDrawn="1"/>
        </p:nvSpPr>
        <p:spPr bwMode="auto">
          <a:xfrm>
            <a:off x="9109046" y="1590385"/>
            <a:ext cx="2653417" cy="312896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Rectangle 18">
            <a:extLst>
              <a:ext uri="{FF2B5EF4-FFF2-40B4-BE49-F238E27FC236}">
                <a16:creationId xmlns:a16="http://schemas.microsoft.com/office/drawing/2014/main" id="{A011C51E-94BA-C44D-ABF4-E87C4124DAF0}"/>
              </a:ext>
            </a:extLst>
          </p:cNvPr>
          <p:cNvSpPr/>
          <p:nvPr userDrawn="1"/>
        </p:nvSpPr>
        <p:spPr bwMode="auto">
          <a:xfrm>
            <a:off x="6214840" y="1590385"/>
            <a:ext cx="2653417" cy="312896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Rectangle 19">
            <a:extLst>
              <a:ext uri="{FF2B5EF4-FFF2-40B4-BE49-F238E27FC236}">
                <a16:creationId xmlns:a16="http://schemas.microsoft.com/office/drawing/2014/main" id="{E6DDB665-2DD7-AE40-9862-C6E8E22E9215}"/>
              </a:ext>
            </a:extLst>
          </p:cNvPr>
          <p:cNvSpPr/>
          <p:nvPr userDrawn="1"/>
        </p:nvSpPr>
        <p:spPr bwMode="auto">
          <a:xfrm>
            <a:off x="3320633" y="1590385"/>
            <a:ext cx="2653417" cy="312896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Rectangle 20">
            <a:extLst>
              <a:ext uri="{FF2B5EF4-FFF2-40B4-BE49-F238E27FC236}">
                <a16:creationId xmlns:a16="http://schemas.microsoft.com/office/drawing/2014/main" id="{4CD677DE-AA2C-984C-BAE1-54D5F0B518CE}"/>
              </a:ext>
            </a:extLst>
          </p:cNvPr>
          <p:cNvSpPr/>
          <p:nvPr userDrawn="1"/>
        </p:nvSpPr>
        <p:spPr bwMode="auto">
          <a:xfrm>
            <a:off x="426426" y="1590385"/>
            <a:ext cx="2653417" cy="312896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0347712A-15EB-884C-BF95-7C690BA77817}"/>
              </a:ext>
            </a:extLst>
          </p:cNvPr>
          <p:cNvSpPr>
            <a:spLocks noGrp="1"/>
          </p:cNvSpPr>
          <p:nvPr>
            <p:ph type="title" hasCustomPrompt="1"/>
          </p:nvPr>
        </p:nvSpPr>
        <p:spPr>
          <a:xfrm>
            <a:off x="426424" y="435824"/>
            <a:ext cx="11336039" cy="744014"/>
          </a:xfrm>
        </p:spPr>
        <p:txBody>
          <a:bodyPr/>
          <a:lstStyle>
            <a:lvl1pPr>
              <a:defRPr/>
            </a:lvl1pPr>
          </a:lstStyle>
          <a:p>
            <a:r>
              <a:rPr lang="en-US"/>
              <a:t>Graphic layout: four columns graphic and text</a:t>
            </a:r>
          </a:p>
        </p:txBody>
      </p:sp>
      <p:sp>
        <p:nvSpPr>
          <p:cNvPr id="4" name="Content Placeholder 15">
            <a:extLst>
              <a:ext uri="{FF2B5EF4-FFF2-40B4-BE49-F238E27FC236}">
                <a16:creationId xmlns:a16="http://schemas.microsoft.com/office/drawing/2014/main" id="{F580A529-D3A8-5643-80BA-3E2BE1AA8D57}"/>
              </a:ext>
            </a:extLst>
          </p:cNvPr>
          <p:cNvSpPr>
            <a:spLocks noGrp="1"/>
          </p:cNvSpPr>
          <p:nvPr>
            <p:ph sz="quarter" idx="17" hasCustomPrompt="1"/>
          </p:nvPr>
        </p:nvSpPr>
        <p:spPr>
          <a:xfrm>
            <a:off x="966751" y="2135537"/>
            <a:ext cx="1572767"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7" name="Content Placeholder 15">
            <a:extLst>
              <a:ext uri="{FF2B5EF4-FFF2-40B4-BE49-F238E27FC236}">
                <a16:creationId xmlns:a16="http://schemas.microsoft.com/office/drawing/2014/main" id="{1F6D7A4B-5FFE-2741-8477-E0CAA019B079}"/>
              </a:ext>
            </a:extLst>
          </p:cNvPr>
          <p:cNvSpPr>
            <a:spLocks noGrp="1"/>
          </p:cNvSpPr>
          <p:nvPr>
            <p:ph sz="quarter" idx="18" hasCustomPrompt="1"/>
          </p:nvPr>
        </p:nvSpPr>
        <p:spPr>
          <a:xfrm>
            <a:off x="3849259"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9" name="Text Placeholder 4">
            <a:extLst>
              <a:ext uri="{FF2B5EF4-FFF2-40B4-BE49-F238E27FC236}">
                <a16:creationId xmlns:a16="http://schemas.microsoft.com/office/drawing/2014/main" id="{07CF99F6-2487-AC48-8A09-B34B72BD5FE9}"/>
              </a:ext>
            </a:extLst>
          </p:cNvPr>
          <p:cNvSpPr>
            <a:spLocks noGrp="1"/>
          </p:cNvSpPr>
          <p:nvPr>
            <p:ph type="body" sz="quarter" idx="11" hasCustomPrompt="1"/>
          </p:nvPr>
        </p:nvSpPr>
        <p:spPr>
          <a:xfrm>
            <a:off x="426426" y="4927922"/>
            <a:ext cx="2653417" cy="1307666"/>
          </a:xfrm>
        </p:spPr>
        <p:txBody>
          <a:bodyPr lIns="0" tIns="0" rIns="0" bIns="0"/>
          <a:lstStyle>
            <a:lvl1pPr marL="0" indent="0">
              <a:lnSpc>
                <a:spcPct val="100000"/>
              </a:lnSpc>
              <a:spcBef>
                <a:spcPts val="0"/>
              </a:spcBef>
              <a:spcAft>
                <a:spcPts val="784"/>
              </a:spcAft>
              <a:buNone/>
              <a:defRPr sz="1568" b="1">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0" name="Text Placeholder 4">
            <a:extLst>
              <a:ext uri="{FF2B5EF4-FFF2-40B4-BE49-F238E27FC236}">
                <a16:creationId xmlns:a16="http://schemas.microsoft.com/office/drawing/2014/main" id="{7F7B5F75-90C0-F44E-9322-8FF1108BD340}"/>
              </a:ext>
            </a:extLst>
          </p:cNvPr>
          <p:cNvSpPr>
            <a:spLocks noGrp="1"/>
          </p:cNvSpPr>
          <p:nvPr>
            <p:ph type="body" sz="quarter" idx="12" hasCustomPrompt="1"/>
          </p:nvPr>
        </p:nvSpPr>
        <p:spPr>
          <a:xfrm>
            <a:off x="3320633" y="4927922"/>
            <a:ext cx="2653417"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a:t>
            </a:r>
            <a:r>
              <a:rPr lang="en-US" err="1"/>
              <a:t>Semibold</a:t>
            </a:r>
            <a:r>
              <a:rPr lang="en-US"/>
              <a:t>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1" name="Text Placeholder 4">
            <a:extLst>
              <a:ext uri="{FF2B5EF4-FFF2-40B4-BE49-F238E27FC236}">
                <a16:creationId xmlns:a16="http://schemas.microsoft.com/office/drawing/2014/main" id="{6E444E9C-8096-FE42-BE2A-094180C61109}"/>
              </a:ext>
            </a:extLst>
          </p:cNvPr>
          <p:cNvSpPr>
            <a:spLocks noGrp="1"/>
          </p:cNvSpPr>
          <p:nvPr>
            <p:ph type="body" sz="quarter" idx="13" hasCustomPrompt="1"/>
          </p:nvPr>
        </p:nvSpPr>
        <p:spPr>
          <a:xfrm>
            <a:off x="6214840" y="4927922"/>
            <a:ext cx="2653417"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
        <p:nvSpPr>
          <p:cNvPr id="13" name="Content Placeholder 15">
            <a:extLst>
              <a:ext uri="{FF2B5EF4-FFF2-40B4-BE49-F238E27FC236}">
                <a16:creationId xmlns:a16="http://schemas.microsoft.com/office/drawing/2014/main" id="{30602BFF-4B8C-D046-AD65-47970BC89DF5}"/>
              </a:ext>
            </a:extLst>
          </p:cNvPr>
          <p:cNvSpPr>
            <a:spLocks noGrp="1"/>
          </p:cNvSpPr>
          <p:nvPr>
            <p:ph sz="quarter" idx="19" hasCustomPrompt="1"/>
          </p:nvPr>
        </p:nvSpPr>
        <p:spPr>
          <a:xfrm>
            <a:off x="6743466"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4" name="Content Placeholder 15">
            <a:extLst>
              <a:ext uri="{FF2B5EF4-FFF2-40B4-BE49-F238E27FC236}">
                <a16:creationId xmlns:a16="http://schemas.microsoft.com/office/drawing/2014/main" id="{88A8CB35-A244-544E-8BAE-53CB85074FBB}"/>
              </a:ext>
            </a:extLst>
          </p:cNvPr>
          <p:cNvSpPr>
            <a:spLocks noGrp="1"/>
          </p:cNvSpPr>
          <p:nvPr>
            <p:ph sz="quarter" idx="20" hasCustomPrompt="1"/>
          </p:nvPr>
        </p:nvSpPr>
        <p:spPr>
          <a:xfrm>
            <a:off x="9637672" y="2135537"/>
            <a:ext cx="1596164" cy="2038660"/>
          </a:xfrm>
        </p:spPr>
        <p:txBody>
          <a:bodyPr anchor="ctr">
            <a:noAutofit/>
          </a:bodyPr>
          <a:lstStyle>
            <a:lvl1pPr marL="0" indent="0" algn="ctr">
              <a:buNone/>
              <a:defRPr sz="1961">
                <a:solidFill>
                  <a:schemeClr val="tx2"/>
                </a:solidFill>
                <a:latin typeface="+mj-lt"/>
              </a:defRPr>
            </a:lvl1pPr>
          </a:lstStyle>
          <a:p>
            <a:pPr lvl="0"/>
            <a:r>
              <a:rPr lang="en-US"/>
              <a:t> </a:t>
            </a:r>
          </a:p>
        </p:txBody>
      </p:sp>
      <p:sp>
        <p:nvSpPr>
          <p:cNvPr id="15" name="Text Placeholder 4">
            <a:extLst>
              <a:ext uri="{FF2B5EF4-FFF2-40B4-BE49-F238E27FC236}">
                <a16:creationId xmlns:a16="http://schemas.microsoft.com/office/drawing/2014/main" id="{D8D35D15-66F4-4840-BA72-4B7AB5A24EFD}"/>
              </a:ext>
            </a:extLst>
          </p:cNvPr>
          <p:cNvSpPr>
            <a:spLocks noGrp="1"/>
          </p:cNvSpPr>
          <p:nvPr>
            <p:ph type="body" sz="quarter" idx="21" hasCustomPrompt="1"/>
          </p:nvPr>
        </p:nvSpPr>
        <p:spPr>
          <a:xfrm>
            <a:off x="9109046" y="4927922"/>
            <a:ext cx="2653417" cy="1307666"/>
          </a:xfrm>
        </p:spPr>
        <p:txBody>
          <a:bodyPr lIns="0" tIns="0" rIns="0" bIns="0"/>
          <a:lstStyle>
            <a:lvl1pPr marL="0" indent="0">
              <a:lnSpc>
                <a:spcPct val="100000"/>
              </a:lnSpc>
              <a:spcBef>
                <a:spcPts val="0"/>
              </a:spcBef>
              <a:spcAft>
                <a:spcPts val="784"/>
              </a:spcAft>
              <a:buNone/>
              <a:defRPr sz="1568">
                <a:solidFill>
                  <a:schemeClr val="tx2"/>
                </a:solidFill>
                <a:latin typeface="+mj-lt"/>
              </a:defRPr>
            </a:lvl1pPr>
            <a:lvl2pPr marL="0" marR="0" indent="0" algn="l" defTabSz="914367" rtl="0" eaLnBrk="1" fontAlgn="auto" latinLnBrk="0" hangingPunct="1">
              <a:lnSpc>
                <a:spcPct val="100000"/>
              </a:lnSpc>
              <a:spcBef>
                <a:spcPts val="0"/>
              </a:spcBef>
              <a:spcAft>
                <a:spcPts val="784"/>
              </a:spcAft>
              <a:buClrTx/>
              <a:buSzPct val="90000"/>
              <a:buFont typeface="Arial" panose="020B0604020202020204" pitchFamily="34" charset="0"/>
              <a:buNone/>
              <a:tabLst/>
              <a:defRPr sz="1568">
                <a:solidFill>
                  <a:srgbClr val="000000"/>
                </a:solidFill>
              </a:defRPr>
            </a:lvl2pPr>
            <a:lvl3pPr marL="448193" indent="0">
              <a:buNone/>
              <a:defRPr/>
            </a:lvl3pPr>
            <a:lvl4pPr marL="672290" indent="0">
              <a:buNone/>
              <a:defRPr/>
            </a:lvl4pPr>
            <a:lvl5pPr marL="896386" indent="0">
              <a:buNone/>
              <a:defRPr/>
            </a:lvl5pPr>
          </a:lstStyle>
          <a:p>
            <a:pPr lvl="0"/>
            <a:r>
              <a:rPr lang="en-US"/>
              <a:t>Paragraph title Segoe UI bold 16</a:t>
            </a:r>
          </a:p>
          <a:p>
            <a:pPr lvl="1"/>
            <a:r>
              <a:rPr lang="en-US"/>
              <a:t>Body copy Segoe Regular 16. </a:t>
            </a:r>
            <a:r>
              <a:rPr lang="en-US" err="1"/>
              <a:t>Cavorest</a:t>
            </a:r>
            <a:r>
              <a:rPr lang="en-US"/>
              <a:t> a </a:t>
            </a:r>
            <a:r>
              <a:rPr lang="en-US" err="1"/>
              <a:t>aut</a:t>
            </a:r>
            <a:r>
              <a:rPr lang="en-US"/>
              <a:t> arum quam id eat ape </a:t>
            </a:r>
            <a:r>
              <a:rPr lang="en-US" err="1"/>
              <a:t>est</a:t>
            </a:r>
            <a:r>
              <a:rPr lang="en-US"/>
              <a:t>, qui </a:t>
            </a:r>
            <a:r>
              <a:rPr lang="en-US" err="1"/>
              <a:t>sinc</a:t>
            </a:r>
            <a:r>
              <a:rPr lang="en-US"/>
              <a:t>.</a:t>
            </a:r>
          </a:p>
        </p:txBody>
      </p:sp>
    </p:spTree>
    <p:extLst>
      <p:ext uri="{BB962C8B-B14F-4D97-AF65-F5344CB8AC3E}">
        <p14:creationId xmlns:p14="http://schemas.microsoft.com/office/powerpoint/2010/main" val="428268482"/>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4" name="Table Placeholder 3"/>
          <p:cNvSpPr>
            <a:spLocks noGrp="1"/>
          </p:cNvSpPr>
          <p:nvPr>
            <p:ph type="tbl" sz="quarter" idx="10"/>
          </p:nvPr>
        </p:nvSpPr>
        <p:spPr>
          <a:xfrm>
            <a:off x="426424" y="2135536"/>
            <a:ext cx="11336039" cy="4288197"/>
          </a:xfrm>
        </p:spPr>
        <p:txBody>
          <a:bodyPr bIns="1737360" anchor="ctr">
            <a:noAutofit/>
          </a:bodyPr>
          <a:lstStyle>
            <a:lvl1pPr algn="ctr">
              <a:defRPr sz="1961">
                <a:solidFill>
                  <a:srgbClr val="000000"/>
                </a:solidFill>
                <a:latin typeface="+mj-lt"/>
              </a:defRPr>
            </a:lvl1pPr>
          </a:lstStyle>
          <a:p>
            <a:r>
              <a:rPr lang="en-US"/>
              <a:t>Click icon to add table</a:t>
            </a:r>
          </a:p>
        </p:txBody>
      </p:sp>
      <p:sp>
        <p:nvSpPr>
          <p:cNvPr id="5" name="Title Placeholder 1">
            <a:extLst>
              <a:ext uri="{FF2B5EF4-FFF2-40B4-BE49-F238E27FC236}">
                <a16:creationId xmlns:a16="http://schemas.microsoft.com/office/drawing/2014/main" id="{4F997AC3-87B6-4E0B-88C2-A05069E413C4}"/>
              </a:ext>
            </a:extLst>
          </p:cNvPr>
          <p:cNvSpPr>
            <a:spLocks noGrp="1"/>
          </p:cNvSpPr>
          <p:nvPr>
            <p:ph type="title" hasCustomPrompt="1"/>
          </p:nvPr>
        </p:nvSpPr>
        <p:spPr>
          <a:xfrm>
            <a:off x="426424" y="440495"/>
            <a:ext cx="11336039" cy="739343"/>
          </a:xfrm>
          <a:prstGeom prst="rect">
            <a:avLst/>
          </a:prstGeom>
        </p:spPr>
        <p:txBody>
          <a:bodyPr vert="horz" wrap="square" lIns="0" tIns="164592" rIns="0" bIns="0" rtlCol="0" anchor="t">
            <a:noAutofit/>
          </a:bodyPr>
          <a:lstStyle>
            <a:lvl1pPr>
              <a:defRPr>
                <a:solidFill>
                  <a:srgbClr val="000000"/>
                </a:solidFill>
              </a:defRPr>
            </a:lvl1pPr>
          </a:lstStyle>
          <a:p>
            <a:r>
              <a:rPr lang="en-US"/>
              <a:t>Table layout</a:t>
            </a:r>
          </a:p>
        </p:txBody>
      </p:sp>
    </p:spTree>
    <p:extLst>
      <p:ext uri="{BB962C8B-B14F-4D97-AF65-F5344CB8AC3E}">
        <p14:creationId xmlns:p14="http://schemas.microsoft.com/office/powerpoint/2010/main" val="3141301947"/>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ie and Sub">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1A184DE-3669-45F4-ADE1-876E1808E989}"/>
              </a:ext>
            </a:extLst>
          </p:cNvPr>
          <p:cNvSpPr>
            <a:spLocks noGrp="1"/>
          </p:cNvSpPr>
          <p:nvPr>
            <p:ph type="title"/>
          </p:nvPr>
        </p:nvSpPr>
        <p:spPr/>
        <p:txBody>
          <a:bodyPr/>
          <a:lstStyle>
            <a:lvl1pPr algn="ctr">
              <a:defRPr/>
            </a:lvl1pPr>
          </a:lstStyle>
          <a:p>
            <a:r>
              <a:rPr lang="en-US"/>
              <a:t>Click to edit Master title style</a:t>
            </a:r>
          </a:p>
        </p:txBody>
      </p:sp>
      <p:sp>
        <p:nvSpPr>
          <p:cNvPr id="15" name="Text Placeholder 6">
            <a:extLst>
              <a:ext uri="{FF2B5EF4-FFF2-40B4-BE49-F238E27FC236}">
                <a16:creationId xmlns:a16="http://schemas.microsoft.com/office/drawing/2014/main" id="{1AED9DF8-15D3-4CED-BCE9-90F7A3452475}"/>
              </a:ext>
            </a:extLst>
          </p:cNvPr>
          <p:cNvSpPr>
            <a:spLocks noGrp="1"/>
          </p:cNvSpPr>
          <p:nvPr>
            <p:ph type="body" sz="quarter" idx="14"/>
          </p:nvPr>
        </p:nvSpPr>
        <p:spPr>
          <a:xfrm>
            <a:off x="581595" y="1067101"/>
            <a:ext cx="11025188" cy="307777"/>
          </a:xfrm>
        </p:spPr>
        <p:txBody>
          <a:bodyPr/>
          <a:lstStyle>
            <a:lvl1pPr marL="0" indent="0" algn="ctr">
              <a:buNone/>
              <a:defRPr sz="2000">
                <a:solidFill>
                  <a:schemeClr val="accent1">
                    <a:lumMod val="60000"/>
                    <a:lumOff val="40000"/>
                  </a:schemeClr>
                </a:solidFill>
                <a:latin typeface="+mn-lt"/>
              </a:defRPr>
            </a:lvl1pPr>
          </a:lstStyle>
          <a:p>
            <a:pPr lvl="0"/>
            <a:r>
              <a:rPr lang="en-US"/>
              <a:t>Edit Master text styles</a:t>
            </a:r>
          </a:p>
        </p:txBody>
      </p:sp>
    </p:spTree>
    <p:extLst>
      <p:ext uri="{BB962C8B-B14F-4D97-AF65-F5344CB8AC3E}">
        <p14:creationId xmlns:p14="http://schemas.microsoft.com/office/powerpoint/2010/main" val="230196104"/>
      </p:ext>
    </p:extLst>
  </p:cSld>
  <p:clrMapOvr>
    <a:masterClrMapping/>
  </p:clrMapOvr>
  <p:transition>
    <p:fade/>
  </p:transition>
  <p:extLst>
    <p:ext uri="{DCECCB84-F9BA-43D5-87BE-67443E8EF086}">
      <p15:sldGuideLst xmlns:p15="http://schemas.microsoft.com/office/powerpoint/2012/main">
        <p15:guide id="1" orient="horz" pos="2352">
          <p15:clr>
            <a:srgbClr val="FBAE40"/>
          </p15:clr>
        </p15:guide>
        <p15:guide id="2" orient="horz" pos="1896">
          <p15:clr>
            <a:srgbClr val="FBAE40"/>
          </p15:clr>
        </p15:guide>
        <p15:guide id="3" pos="3840">
          <p15:clr>
            <a:srgbClr val="FBAE40"/>
          </p15:clr>
        </p15:guide>
        <p15:guide id="4" pos="1896">
          <p15:clr>
            <a:srgbClr val="FBAE40"/>
          </p15:clr>
        </p15:guide>
        <p15:guide id="5" pos="5832">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ection title white">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2615959485"/>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title black">
    <p:bg>
      <p:bgRef idx="1001">
        <a:schemeClr val="bg1"/>
      </p:bgRef>
    </p:bg>
    <p:spTree>
      <p:nvGrpSpPr>
        <p:cNvPr id="1" name=""/>
        <p:cNvGrpSpPr/>
        <p:nvPr/>
      </p:nvGrpSpPr>
      <p:grpSpPr>
        <a:xfrm>
          <a:off x="0" y="0"/>
          <a:ext cx="0" cy="0"/>
          <a:chOff x="0" y="0"/>
          <a:chExt cx="0" cy="0"/>
        </a:xfrm>
      </p:grpSpPr>
      <p:sp>
        <p:nvSpPr>
          <p:cNvPr id="36" name="Title 35"/>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chemeClr val="tx1"/>
                </a:solidFill>
              </a:defRPr>
            </a:lvl1pPr>
          </a:lstStyle>
          <a:p>
            <a:pPr marL="0" lvl="0">
              <a:lnSpc>
                <a:spcPts val="5490"/>
              </a:lnSpc>
            </a:pPr>
            <a:r>
              <a:rPr lang="en-US"/>
              <a:t>Section title</a:t>
            </a:r>
          </a:p>
        </p:txBody>
      </p:sp>
    </p:spTree>
    <p:extLst>
      <p:ext uri="{BB962C8B-B14F-4D97-AF65-F5344CB8AC3E}">
        <p14:creationId xmlns:p14="http://schemas.microsoft.com/office/powerpoint/2010/main" val="284447513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title blue">
    <p:bg>
      <p:bgRef idx="1001">
        <a:schemeClr val="bg2"/>
      </p:bgRef>
    </p:bg>
    <p:spTree>
      <p:nvGrpSpPr>
        <p:cNvPr id="1" name=""/>
        <p:cNvGrpSpPr/>
        <p:nvPr/>
      </p:nvGrpSpPr>
      <p:grpSpPr>
        <a:xfrm>
          <a:off x="0" y="0"/>
          <a:ext cx="0" cy="0"/>
          <a:chOff x="0" y="0"/>
          <a:chExt cx="0" cy="0"/>
        </a:xfrm>
      </p:grpSpPr>
      <p:sp>
        <p:nvSpPr>
          <p:cNvPr id="3" name="Title 35">
            <a:extLst>
              <a:ext uri="{FF2B5EF4-FFF2-40B4-BE49-F238E27FC236}">
                <a16:creationId xmlns:a16="http://schemas.microsoft.com/office/drawing/2014/main" id="{51E9DCD3-357B-4AF7-BDD2-18E09F714F4A}"/>
              </a:ext>
            </a:extLst>
          </p:cNvPr>
          <p:cNvSpPr>
            <a:spLocks noGrp="1"/>
          </p:cNvSpPr>
          <p:nvPr>
            <p:ph type="title" hasCustomPrompt="1"/>
          </p:nvPr>
        </p:nvSpPr>
        <p:spPr>
          <a:xfrm>
            <a:off x="1515035" y="3429000"/>
            <a:ext cx="9152965" cy="2029939"/>
          </a:xfrm>
          <a:noFill/>
        </p:spPr>
        <p:txBody>
          <a:bodyPr vert="horz" wrap="square" lIns="0" tIns="0" rIns="0" bIns="0" rtlCol="0" anchor="t" anchorCtr="0">
            <a:noAutofit/>
          </a:bodyPr>
          <a:lstStyle>
            <a:lvl1pPr algn="ctr">
              <a:lnSpc>
                <a:spcPct val="90000"/>
              </a:lnSpc>
              <a:defRPr lang="en-US" sz="4000" spc="30" baseline="0" dirty="0">
                <a:solidFill>
                  <a:schemeClr val="tx1"/>
                </a:solidFill>
              </a:defRPr>
            </a:lvl1pPr>
          </a:lstStyle>
          <a:p>
            <a:pPr marL="0" lvl="0">
              <a:lnSpc>
                <a:spcPts val="5490"/>
              </a:lnSpc>
            </a:pPr>
            <a:r>
              <a:rPr lang="en-US"/>
              <a:t>Section title</a:t>
            </a:r>
          </a:p>
        </p:txBody>
      </p:sp>
    </p:spTree>
    <p:extLst>
      <p:ext uri="{BB962C8B-B14F-4D97-AF65-F5344CB8AC3E}">
        <p14:creationId xmlns:p14="http://schemas.microsoft.com/office/powerpoint/2010/main" val="3482268020"/>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title photo">
    <p:spTree>
      <p:nvGrpSpPr>
        <p:cNvPr id="1" name=""/>
        <p:cNvGrpSpPr/>
        <p:nvPr/>
      </p:nvGrpSpPr>
      <p:grpSpPr>
        <a:xfrm>
          <a:off x="0" y="0"/>
          <a:ext cx="0" cy="0"/>
          <a:chOff x="0" y="0"/>
          <a:chExt cx="0" cy="0"/>
        </a:xfrm>
      </p:grpSpPr>
      <p:pic>
        <p:nvPicPr>
          <p:cNvPr id="7" name="Picture 6" descr="A person in a blue shirt&#10;&#10;Description generated with high confidence">
            <a:extLst>
              <a:ext uri="{FF2B5EF4-FFF2-40B4-BE49-F238E27FC236}">
                <a16:creationId xmlns:a16="http://schemas.microsoft.com/office/drawing/2014/main" id="{6ED214DD-0EEC-4ACC-A022-15CDD9C0AD0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0264" cy="6857996"/>
          </a:xfrm>
          <a:prstGeom prst="rect">
            <a:avLst/>
          </a:prstGeom>
        </p:spPr>
      </p:pic>
      <p:sp>
        <p:nvSpPr>
          <p:cNvPr id="5" name="Title 35">
            <a:extLst>
              <a:ext uri="{FF2B5EF4-FFF2-40B4-BE49-F238E27FC236}">
                <a16:creationId xmlns:a16="http://schemas.microsoft.com/office/drawing/2014/main" id="{8441881C-06B8-4CD2-ADC6-DFD3519E6A19}"/>
              </a:ext>
            </a:extLst>
          </p:cNvPr>
          <p:cNvSpPr>
            <a:spLocks noGrp="1"/>
          </p:cNvSpPr>
          <p:nvPr>
            <p:ph type="title" hasCustomPrompt="1"/>
          </p:nvPr>
        </p:nvSpPr>
        <p:spPr>
          <a:xfrm>
            <a:off x="426425" y="1184319"/>
            <a:ext cx="7477989" cy="3535032"/>
          </a:xfrm>
          <a:noFill/>
        </p:spPr>
        <p:txBody>
          <a:bodyPr vert="horz" wrap="square" lIns="0" tIns="0" rIns="0" bIns="0" rtlCol="0" anchor="t" anchorCtr="0">
            <a:noAutofit/>
          </a:bodyPr>
          <a:lstStyle>
            <a:lvl1pPr>
              <a:lnSpc>
                <a:spcPct val="90000"/>
              </a:lnSpc>
              <a:defRPr lang="en-US" sz="5294" spc="-147" dirty="0">
                <a:solidFill>
                  <a:srgbClr val="000000"/>
                </a:solidFill>
              </a:defRPr>
            </a:lvl1pPr>
          </a:lstStyle>
          <a:p>
            <a:pPr marL="0" lvl="0">
              <a:lnSpc>
                <a:spcPts val="5490"/>
              </a:lnSpc>
            </a:pPr>
            <a:r>
              <a:rPr lang="en-US"/>
              <a:t>Section title</a:t>
            </a:r>
          </a:p>
        </p:txBody>
      </p:sp>
    </p:spTree>
    <p:extLst>
      <p:ext uri="{BB962C8B-B14F-4D97-AF65-F5344CB8AC3E}">
        <p14:creationId xmlns:p14="http://schemas.microsoft.com/office/powerpoint/2010/main" val="3834870236"/>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39359733"/>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hank you whi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F07DE85-B70F-4309-8506-6C011BC20860}"/>
              </a:ext>
            </a:extLst>
          </p:cNvPr>
          <p:cNvSpPr>
            <a:spLocks noGrp="1"/>
          </p:cNvSpPr>
          <p:nvPr>
            <p:ph type="title" hasCustomPrompt="1"/>
          </p:nvPr>
        </p:nvSpPr>
        <p:spPr>
          <a:xfrm>
            <a:off x="426424" y="1829711"/>
            <a:ext cx="7477989" cy="1473396"/>
          </a:xfrm>
          <a:noFill/>
        </p:spPr>
        <p:txBody>
          <a:bodyPr lIns="0" tIns="0" rIns="0" bIns="0" anchor="t" anchorCtr="0"/>
          <a:lstStyle>
            <a:lvl1pPr>
              <a:lnSpc>
                <a:spcPct val="100000"/>
              </a:lnSpc>
              <a:spcAft>
                <a:spcPts val="1274"/>
              </a:spcAft>
              <a:defRPr sz="2549" spc="-147" baseline="0">
                <a:solidFill>
                  <a:schemeClr val="tx1"/>
                </a:solidFill>
              </a:defRPr>
            </a:lvl1pPr>
          </a:lstStyle>
          <a:p>
            <a:r>
              <a:rPr lang="en-US"/>
              <a:t>Thank you.</a:t>
            </a:r>
          </a:p>
        </p:txBody>
      </p:sp>
      <p:sp>
        <p:nvSpPr>
          <p:cNvPr id="7" name="Text Box 3">
            <a:extLst>
              <a:ext uri="{FF2B5EF4-FFF2-40B4-BE49-F238E27FC236}">
                <a16:creationId xmlns:a16="http://schemas.microsoft.com/office/drawing/2014/main" id="{F3523A4C-09FD-49AC-AA6D-1A6E7B7893EE}"/>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rgbClr val="000000"/>
                </a:solidFill>
                <a:cs typeface="Segoe UI" pitchFamily="34" charset="0"/>
              </a:rPr>
              <a:t>© Copyright Microsoft Corporation. All rights reserved. </a:t>
            </a:r>
          </a:p>
        </p:txBody>
      </p:sp>
      <p:pic>
        <p:nvPicPr>
          <p:cNvPr id="8" name="Picture 7">
            <a:extLst>
              <a:ext uri="{FF2B5EF4-FFF2-40B4-BE49-F238E27FC236}">
                <a16:creationId xmlns:a16="http://schemas.microsoft.com/office/drawing/2014/main" id="{944C8B45-9D01-4389-94BD-CBAF3D8B350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9544" y="437137"/>
            <a:ext cx="896425" cy="190218"/>
          </a:xfrm>
          <a:prstGeom prst="rect">
            <a:avLst/>
          </a:prstGeom>
        </p:spPr>
      </p:pic>
    </p:spTree>
    <p:extLst>
      <p:ext uri="{BB962C8B-B14F-4D97-AF65-F5344CB8AC3E}">
        <p14:creationId xmlns:p14="http://schemas.microsoft.com/office/powerpoint/2010/main" val="618456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hank you blue">
    <p:bg>
      <p:bgRef idx="1001">
        <a:schemeClr val="bg2"/>
      </p:bgRef>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426425" y="1829711"/>
            <a:ext cx="7477989" cy="1473396"/>
          </a:xfrm>
          <a:noFill/>
        </p:spPr>
        <p:txBody>
          <a:bodyPr lIns="0" tIns="0" rIns="0" bIns="0" anchor="t" anchorCtr="0"/>
          <a:lstStyle>
            <a:lvl1pPr>
              <a:lnSpc>
                <a:spcPct val="100000"/>
              </a:lnSpc>
              <a:spcAft>
                <a:spcPts val="1274"/>
              </a:spcAft>
              <a:defRPr sz="2549" spc="-147" baseline="0">
                <a:solidFill>
                  <a:schemeClr val="tx1"/>
                </a:solidFill>
              </a:defRPr>
            </a:lvl1pPr>
          </a:lstStyle>
          <a:p>
            <a:r>
              <a:rPr lang="en-US"/>
              <a:t>Thank you.</a:t>
            </a:r>
          </a:p>
        </p:txBody>
      </p:sp>
      <p:sp>
        <p:nvSpPr>
          <p:cNvPr id="4" name="Text Box 3">
            <a:extLst>
              <a:ext uri="{FF2B5EF4-FFF2-40B4-BE49-F238E27FC236}">
                <a16:creationId xmlns:a16="http://schemas.microsoft.com/office/drawing/2014/main" id="{1688BD8D-D2E4-4DFC-B39C-D55D84362354}"/>
              </a:ext>
            </a:extLst>
          </p:cNvPr>
          <p:cNvSpPr txBox="1">
            <a:spLocks noChangeArrowheads="1"/>
          </p:cNvSpPr>
          <p:nvPr userDrawn="1"/>
        </p:nvSpPr>
        <p:spPr bwMode="blackWhite">
          <a:xfrm>
            <a:off x="428494" y="6318462"/>
            <a:ext cx="4482124" cy="105619"/>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13924" eaLnBrk="0" hangingPunct="0"/>
            <a:r>
              <a:rPr lang="en-US" sz="686">
                <a:solidFill>
                  <a:schemeClr val="bg2"/>
                </a:solidFill>
                <a:cs typeface="Segoe UI" pitchFamily="34" charset="0"/>
              </a:rPr>
              <a:t>© Copyright Microsoft Corporation. All rights reserved. </a:t>
            </a:r>
          </a:p>
        </p:txBody>
      </p:sp>
      <p:pic>
        <p:nvPicPr>
          <p:cNvPr id="5" name="Picture 4">
            <a:extLst>
              <a:ext uri="{FF2B5EF4-FFF2-40B4-BE49-F238E27FC236}">
                <a16:creationId xmlns:a16="http://schemas.microsoft.com/office/drawing/2014/main" id="{C36BDE7C-8AED-4A87-A171-2EB14E4B983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428681" y="437140"/>
            <a:ext cx="896425" cy="191140"/>
          </a:xfrm>
          <a:prstGeom prst="rect">
            <a:avLst/>
          </a:prstGeom>
        </p:spPr>
      </p:pic>
    </p:spTree>
    <p:extLst>
      <p:ext uri="{BB962C8B-B14F-4D97-AF65-F5344CB8AC3E}">
        <p14:creationId xmlns:p14="http://schemas.microsoft.com/office/powerpoint/2010/main" val="3816090672"/>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nSpc>
                <a:spcPct val="100000"/>
              </a:lnSpc>
              <a:defRPr b="1">
                <a:latin typeface="맑은 고딕" panose="020B0503020000020004" pitchFamily="50" charset="-127"/>
                <a:ea typeface="맑은 고딕" panose="020B0503020000020004" pitchFamily="50" charset="-127"/>
              </a:defRPr>
            </a:lvl1pPr>
          </a:lstStyle>
          <a:p>
            <a:r>
              <a:rPr lang="en-US"/>
              <a:t>Click to edit Master title style</a:t>
            </a:r>
          </a:p>
        </p:txBody>
      </p:sp>
    </p:spTree>
    <p:extLst>
      <p:ext uri="{BB962C8B-B14F-4D97-AF65-F5344CB8AC3E}">
        <p14:creationId xmlns:p14="http://schemas.microsoft.com/office/powerpoint/2010/main" val="3182750387"/>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Case study">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E9C9A30-AF21-4061-AAF7-F1550C0E2120}"/>
              </a:ext>
            </a:extLst>
          </p:cNvPr>
          <p:cNvSpPr>
            <a:spLocks noGrp="1"/>
          </p:cNvSpPr>
          <p:nvPr>
            <p:ph type="pic" sz="quarter" idx="10"/>
          </p:nvPr>
        </p:nvSpPr>
        <p:spPr>
          <a:xfrm>
            <a:off x="1" y="-3821"/>
            <a:ext cx="6095999" cy="353045"/>
          </a:xfrm>
        </p:spPr>
        <p:txBody>
          <a:bodyPr/>
          <a:lstStyle/>
          <a:p>
            <a:endParaRPr lang="en-US"/>
          </a:p>
        </p:txBody>
      </p:sp>
      <p:sp>
        <p:nvSpPr>
          <p:cNvPr id="9" name="Text Placeholder 8">
            <a:extLst>
              <a:ext uri="{FF2B5EF4-FFF2-40B4-BE49-F238E27FC236}">
                <a16:creationId xmlns:a16="http://schemas.microsoft.com/office/drawing/2014/main" id="{852BF53E-A85C-4215-A542-5CFED282A83B}"/>
              </a:ext>
            </a:extLst>
          </p:cNvPr>
          <p:cNvSpPr>
            <a:spLocks noGrp="1"/>
          </p:cNvSpPr>
          <p:nvPr>
            <p:ph type="body" sz="quarter" idx="11"/>
          </p:nvPr>
        </p:nvSpPr>
        <p:spPr>
          <a:xfrm>
            <a:off x="6334937" y="2045659"/>
            <a:ext cx="4763234" cy="1077218"/>
          </a:xfrm>
        </p:spPr>
        <p:txBody>
          <a:bodyPr/>
          <a:lstStyle>
            <a:lvl1pPr marL="0" indent="0">
              <a:lnSpc>
                <a:spcPct val="100000"/>
              </a:lnSpc>
              <a:buNone/>
              <a:defRPr lang="en-US" sz="1600" b="1" kern="1200" dirty="0" smtClean="0">
                <a:ln w="3175">
                  <a:noFill/>
                </a:ln>
                <a:solidFill>
                  <a:srgbClr val="0078D7"/>
                </a:solidFill>
                <a:latin typeface="Segoe UI Semibold" charset="0"/>
                <a:ea typeface="+mn-ea"/>
                <a:cs typeface="Segoe UI Semibold" charset="0"/>
              </a:defRPr>
            </a:lvl1pPr>
            <a:lvl2pPr marL="287283" indent="-285695">
              <a:lnSpc>
                <a:spcPct val="100000"/>
              </a:lnSpc>
              <a:buClr>
                <a:schemeClr val="tx2"/>
              </a:buClr>
              <a:buFont typeface="Arial" panose="020B0604020202020204" pitchFamily="34" charset="0"/>
              <a:buChar char="•"/>
              <a:defRPr lang="en-US" sz="1600" kern="1200" dirty="0" smtClean="0">
                <a:solidFill>
                  <a:srgbClr val="505050"/>
                </a:solidFill>
                <a:latin typeface="+mj-lt"/>
                <a:ea typeface="+mn-ea"/>
                <a:cs typeface="Segoe UI" panose="020B0502040204020203" pitchFamily="34" charset="0"/>
              </a:defRPr>
            </a:lvl2pPr>
            <a:lvl3pPr marL="569803" indent="-223795">
              <a:lnSpc>
                <a:spcPct val="100000"/>
              </a:lnSpc>
              <a:buClr>
                <a:schemeClr val="tx2"/>
              </a:buClr>
              <a:defRPr sz="1400"/>
            </a:lvl3pPr>
            <a:lvl4pPr marL="914225" indent="-223795">
              <a:lnSpc>
                <a:spcPct val="100000"/>
              </a:lnSpc>
              <a:buClr>
                <a:schemeClr val="tx2"/>
              </a:buClr>
              <a:defRPr sz="1200"/>
            </a:lvl4pPr>
            <a:lvl5pPr>
              <a:lnSpc>
                <a:spcPct val="100000"/>
              </a:lnSpc>
              <a:buClr>
                <a:schemeClr val="tx2"/>
              </a:buCl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Title 13">
            <a:extLst>
              <a:ext uri="{FF2B5EF4-FFF2-40B4-BE49-F238E27FC236}">
                <a16:creationId xmlns:a16="http://schemas.microsoft.com/office/drawing/2014/main" id="{FC24F05B-D917-43E9-8B6D-60449CCE91CD}"/>
              </a:ext>
            </a:extLst>
          </p:cNvPr>
          <p:cNvSpPr>
            <a:spLocks noGrp="1"/>
          </p:cNvSpPr>
          <p:nvPr>
            <p:ph type="title"/>
          </p:nvPr>
        </p:nvSpPr>
        <p:spPr>
          <a:xfrm>
            <a:off x="6334935" y="289512"/>
            <a:ext cx="5581874" cy="899665"/>
          </a:xfrm>
        </p:spPr>
        <p:txBody>
          <a:bodyPr/>
          <a:lstStyle>
            <a:lvl1pPr>
              <a:defRPr lang="en-US" sz="3200" b="0" kern="0" cap="none" spc="49" baseline="0" dirty="0">
                <a:ln w="3175">
                  <a:noFill/>
                </a:ln>
                <a:solidFill>
                  <a:srgbClr val="0078D7"/>
                </a:solidFill>
                <a:effectLst/>
                <a:latin typeface="Segoe UI Semilight" charset="0"/>
                <a:ea typeface="Segoe UI Semilight" charset="0"/>
                <a:cs typeface="Segoe UI Semilight" charset="0"/>
              </a:defRPr>
            </a:lvl1pPr>
          </a:lstStyle>
          <a:p>
            <a:r>
              <a:rPr lang="en-US"/>
              <a:t>Click to edit Master title style</a:t>
            </a:r>
          </a:p>
        </p:txBody>
      </p:sp>
    </p:spTree>
    <p:extLst>
      <p:ext uri="{BB962C8B-B14F-4D97-AF65-F5344CB8AC3E}">
        <p14:creationId xmlns:p14="http://schemas.microsoft.com/office/powerpoint/2010/main" val="1776292031"/>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Walk-in">
    <p:spTree>
      <p:nvGrpSpPr>
        <p:cNvPr id="1" name=""/>
        <p:cNvGrpSpPr/>
        <p:nvPr/>
      </p:nvGrpSpPr>
      <p:grpSpPr>
        <a:xfrm>
          <a:off x="0" y="0"/>
          <a:ext cx="0" cy="0"/>
          <a:chOff x="0" y="0"/>
          <a:chExt cx="0" cy="0"/>
        </a:xfrm>
      </p:grpSpPr>
      <p:pic>
        <p:nvPicPr>
          <p:cNvPr id="3" name="図 2" descr="ダイアグラム&#10;&#10;自動的に生成された説明">
            <a:extLst>
              <a:ext uri="{FF2B5EF4-FFF2-40B4-BE49-F238E27FC236}">
                <a16:creationId xmlns:a16="http://schemas.microsoft.com/office/drawing/2014/main" id="{FBDF319B-25BD-3B72-0A7A-225CFBE2A07F}"/>
              </a:ext>
            </a:extLst>
          </p:cNvPr>
          <p:cNvPicPr>
            <a:picLocks noChangeAspect="1"/>
          </p:cNvPicPr>
          <p:nvPr userDrawn="1"/>
        </p:nvPicPr>
        <p:blipFill>
          <a:blip r:embed="rId2"/>
          <a:stretch>
            <a:fillRect/>
          </a:stretch>
        </p:blipFill>
        <p:spPr>
          <a:xfrm>
            <a:off x="0" y="0"/>
            <a:ext cx="12193524" cy="6858000"/>
          </a:xfrm>
          <a:prstGeom prst="rect">
            <a:avLst/>
          </a:prstGeom>
        </p:spPr>
      </p:pic>
    </p:spTree>
    <p:extLst>
      <p:ext uri="{BB962C8B-B14F-4D97-AF65-F5344CB8AC3E}">
        <p14:creationId xmlns:p14="http://schemas.microsoft.com/office/powerpoint/2010/main" val="12355502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3" pos="6132">
          <p15:clr>
            <a:srgbClr val="5ACBF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6916633" y="1850334"/>
            <a:ext cx="4543277" cy="2206758"/>
          </a:xfrm>
          <a:solidFill>
            <a:schemeClr val="accent1">
              <a:alpha val="26000"/>
            </a:schemeClr>
          </a:solidFill>
          <a:ln>
            <a:noFill/>
          </a:ln>
        </p:spPr>
        <p:txBody>
          <a:bodyPr lIns="365760" tIns="365760" rIns="365760" bIns="365760"/>
          <a:lstStyle>
            <a:lvl1pPr>
              <a:defRPr sz="2000">
                <a:solidFill>
                  <a:schemeClr val="tx1"/>
                </a:solidFill>
              </a:defRPr>
            </a:lvl1pPr>
            <a:lvl2pPr marL="0" indent="0">
              <a:spcBef>
                <a:spcPts val="1200"/>
              </a:spcBef>
              <a:spcAft>
                <a:spcPts val="0"/>
              </a:spcAft>
              <a:buFont typeface="Arial" panose="020B0604020202020204" pitchFamily="34" charset="0"/>
              <a:buNone/>
              <a:defRPr sz="1400" b="1">
                <a:solidFill>
                  <a:schemeClr val="tx2"/>
                </a:solidFill>
              </a:defRPr>
            </a:lvl2pPr>
            <a:lvl3pPr>
              <a:defRPr sz="1200">
                <a:solidFill>
                  <a:schemeClr val="tx2"/>
                </a:solidFill>
              </a:defRPr>
            </a:lvl3pPr>
            <a:lvl4pPr>
              <a:defRPr sz="1100">
                <a:solidFill>
                  <a:schemeClr val="tx2"/>
                </a:solidFill>
              </a:defRPr>
            </a:lvl4pPr>
            <a:lvl5pPr>
              <a:defRPr sz="1100">
                <a:solidFill>
                  <a:schemeClr val="tx2"/>
                </a:solidFill>
              </a:defRPr>
            </a:lvl5pPr>
          </a:lstStyle>
          <a:p>
            <a:pPr lvl="0"/>
            <a:r>
              <a:rPr lang="en-US"/>
              <a:t>Click to edit Master text</a:t>
            </a:r>
          </a:p>
          <a:p>
            <a:pPr lvl="1"/>
            <a:r>
              <a:rPr lang="en-US"/>
              <a:t>Second level</a:t>
            </a:r>
          </a:p>
          <a:p>
            <a:pPr lvl="2"/>
            <a:r>
              <a:rPr lang="en-US"/>
              <a:t>Third level</a:t>
            </a:r>
          </a:p>
          <a:p>
            <a:pPr lvl="3"/>
            <a:r>
              <a:rPr lang="en-US"/>
              <a:t>Fourth level</a:t>
            </a:r>
          </a:p>
          <a:p>
            <a:pPr lvl="4"/>
            <a:r>
              <a:rPr lang="en-US"/>
              <a:t>Fifth level</a:t>
            </a:r>
          </a:p>
        </p:txBody>
      </p:sp>
      <p:sp>
        <p:nvSpPr>
          <p:cNvPr id="2" name="Title 1">
            <a:extLst>
              <a:ext uri="{FF2B5EF4-FFF2-40B4-BE49-F238E27FC236}">
                <a16:creationId xmlns:a16="http://schemas.microsoft.com/office/drawing/2014/main" id="{BCDD2A3B-10EE-4819-8FE4-E73D1B31AA92}"/>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04262829"/>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タイトル スライド">
    <p:bg>
      <p:bgPr>
        <a:solidFill>
          <a:schemeClr val="bg1"/>
        </a:solidFill>
        <a:effectLst/>
      </p:bgPr>
    </p:bg>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3048000" y="2979778"/>
            <a:ext cx="8561388" cy="553998"/>
          </a:xfrm>
          <a:noFill/>
        </p:spPr>
        <p:txBody>
          <a:bodyPr wrap="square" lIns="0" tIns="0" rIns="0" bIns="0" anchor="b" anchorCtr="0">
            <a:spAutoFit/>
          </a:bodyPr>
          <a:lstStyle>
            <a:lvl1pPr>
              <a:defRPr sz="3600" b="1" spc="-50" baseline="0">
                <a:solidFill>
                  <a:srgbClr val="0078D4"/>
                </a:solidFill>
                <a:latin typeface="Segoe UI Semibold" panose="020B0702040204020203" pitchFamily="34" charset="0"/>
                <a:ea typeface="游ゴシック" panose="020B0400000000000000" pitchFamily="50" charset="-128"/>
                <a:cs typeface="Segoe UI Semibold" panose="020B0702040204020203" pitchFamily="34" charset="0"/>
              </a:defRPr>
            </a:lvl1pPr>
          </a:lstStyle>
          <a:p>
            <a:r>
              <a:rPr lang="en-US"/>
              <a:t>Presentation title </a:t>
            </a:r>
          </a:p>
        </p:txBody>
      </p:sp>
      <p:sp>
        <p:nvSpPr>
          <p:cNvPr id="5" name="Text Placeholder 4"/>
          <p:cNvSpPr>
            <a:spLocks noGrp="1"/>
          </p:cNvSpPr>
          <p:nvPr>
            <p:ph type="body" sz="quarter" idx="12" hasCustomPrompt="1"/>
          </p:nvPr>
        </p:nvSpPr>
        <p:spPr>
          <a:xfrm>
            <a:off x="3048000" y="3962400"/>
            <a:ext cx="8561388" cy="338554"/>
          </a:xfrm>
          <a:noFill/>
        </p:spPr>
        <p:txBody>
          <a:bodyPr wrap="square" lIns="0" tIns="0" rIns="0" bIns="0">
            <a:spAutoFit/>
          </a:bodyPr>
          <a:lstStyle>
            <a:lvl1pPr marL="0" indent="0">
              <a:spcBef>
                <a:spcPts val="0"/>
              </a:spcBef>
              <a:buNone/>
              <a:defRPr sz="2200" spc="0" baseline="0">
                <a:solidFill>
                  <a:schemeClr val="tx1"/>
                </a:solidFill>
                <a:latin typeface="Segoe UI Semilight" panose="020B0402040204020203" pitchFamily="34" charset="0"/>
                <a:ea typeface="游ゴシック" panose="020B0400000000000000" pitchFamily="50" charset="-128"/>
                <a:cs typeface="Segoe UI Semilight" panose="020B0402040204020203" pitchFamily="34" charset="0"/>
              </a:defRPr>
            </a:lvl1pPr>
          </a:lstStyle>
          <a:p>
            <a:pPr lvl="0"/>
            <a:r>
              <a:rPr lang="en-US"/>
              <a:t>Speaker name or subtitle text</a:t>
            </a:r>
          </a:p>
        </p:txBody>
      </p:sp>
      <p:sp>
        <p:nvSpPr>
          <p:cNvPr id="2" name="正方形/長方形 1">
            <a:extLst>
              <a:ext uri="{FF2B5EF4-FFF2-40B4-BE49-F238E27FC236}">
                <a16:creationId xmlns:a16="http://schemas.microsoft.com/office/drawing/2014/main" id="{CA8E91F4-069A-5FF7-51C3-7F7536CE5492}"/>
              </a:ext>
            </a:extLst>
          </p:cNvPr>
          <p:cNvSpPr/>
          <p:nvPr userDrawn="1"/>
        </p:nvSpPr>
        <p:spPr bwMode="auto">
          <a:xfrm>
            <a:off x="0" y="0"/>
            <a:ext cx="2528047"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kumimoji="1" lang="ja-JP" altLang="en-US" sz="2000" err="1">
              <a:solidFill>
                <a:srgbClr val="FFFFFF"/>
              </a:solidFill>
              <a:ea typeface="Segoe UI" pitchFamily="34" charset="0"/>
              <a:cs typeface="Segoe UI" pitchFamily="34" charset="0"/>
            </a:endParaRPr>
          </a:p>
        </p:txBody>
      </p:sp>
      <p:pic>
        <p:nvPicPr>
          <p:cNvPr id="6" name="図 5" descr="スキー場のリフト&#10;&#10;自動的に生成された説明">
            <a:extLst>
              <a:ext uri="{FF2B5EF4-FFF2-40B4-BE49-F238E27FC236}">
                <a16:creationId xmlns:a16="http://schemas.microsoft.com/office/drawing/2014/main" id="{75CF400F-9B80-8792-38F0-0582B58AE5B3}"/>
              </a:ext>
            </a:extLst>
          </p:cNvPr>
          <p:cNvPicPr>
            <a:picLocks noChangeAspect="1"/>
          </p:cNvPicPr>
          <p:nvPr userDrawn="1"/>
        </p:nvPicPr>
        <p:blipFill>
          <a:blip r:embed="rId2">
            <a:alphaModFix amt="20000"/>
          </a:blip>
          <a:stretch>
            <a:fillRect/>
          </a:stretch>
        </p:blipFill>
        <p:spPr>
          <a:xfrm>
            <a:off x="2528047" y="-1347950"/>
            <a:ext cx="8850313" cy="8850313"/>
          </a:xfrm>
          <a:prstGeom prst="rect">
            <a:avLst/>
          </a:prstGeom>
        </p:spPr>
      </p:pic>
      <p:pic>
        <p:nvPicPr>
          <p:cNvPr id="4" name="図 3" descr="挿絵 が含まれている画像&#10;&#10;自動的に生成された説明">
            <a:extLst>
              <a:ext uri="{FF2B5EF4-FFF2-40B4-BE49-F238E27FC236}">
                <a16:creationId xmlns:a16="http://schemas.microsoft.com/office/drawing/2014/main" id="{DAD73FD7-FCF8-891B-4900-C3D4651A7E9E}"/>
              </a:ext>
            </a:extLst>
          </p:cNvPr>
          <p:cNvPicPr>
            <a:picLocks noChangeAspect="1"/>
          </p:cNvPicPr>
          <p:nvPr userDrawn="1"/>
        </p:nvPicPr>
        <p:blipFill>
          <a:blip r:embed="rId3"/>
          <a:stretch>
            <a:fillRect/>
          </a:stretch>
        </p:blipFill>
        <p:spPr>
          <a:xfrm>
            <a:off x="293688" y="292100"/>
            <a:ext cx="1378175" cy="293688"/>
          </a:xfrm>
          <a:prstGeom prst="rect">
            <a:avLst/>
          </a:prstGeom>
        </p:spPr>
      </p:pic>
      <p:sp>
        <p:nvSpPr>
          <p:cNvPr id="3" name="テキスト ボックス 2">
            <a:extLst>
              <a:ext uri="{FF2B5EF4-FFF2-40B4-BE49-F238E27FC236}">
                <a16:creationId xmlns:a16="http://schemas.microsoft.com/office/drawing/2014/main" id="{706AD3DF-D64E-74C5-36D5-208E66AF6D3A}"/>
              </a:ext>
            </a:extLst>
          </p:cNvPr>
          <p:cNvSpPr txBox="1"/>
          <p:nvPr userDrawn="1"/>
        </p:nvSpPr>
        <p:spPr>
          <a:xfrm>
            <a:off x="8747491" y="5564092"/>
            <a:ext cx="3150822" cy="461665"/>
          </a:xfrm>
          <a:prstGeom prst="rect">
            <a:avLst/>
          </a:prstGeom>
          <a:noFill/>
        </p:spPr>
        <p:txBody>
          <a:bodyPr rot="0" spcFirstLastPara="0" vertOverflow="overflow" horzOverflow="overflow" vert="horz" wrap="square" lIns="0" tIns="0" rIns="0" bIns="0" numCol="1" spcCol="0" rtlCol="0" fromWordArt="0" anchor="t" anchorCtr="0" forceAA="0" compatLnSpc="1">
            <a:prstTxWarp prst="textNoShape">
              <a:avLst/>
            </a:prstTxWarp>
            <a:spAutoFit/>
          </a:bodyPr>
          <a:lstStyle/>
          <a:p>
            <a:pPr algn="l"/>
            <a:r>
              <a:rPr lang="ja-JP" sz="1800" b="0" i="1">
                <a:solidFill>
                  <a:schemeClr val="bg1">
                    <a:lumMod val="50000"/>
                  </a:schemeClr>
                </a:solidFill>
                <a:latin typeface="Segoe UI Semibold" panose="020B0702040204020203" pitchFamily="34" charset="0"/>
                <a:ea typeface="+mn-lt"/>
                <a:cs typeface="Segoe UI Semibold" panose="020B0702040204020203" pitchFamily="34" charset="0"/>
              </a:rPr>
              <a:t>Do more with less</a:t>
            </a:r>
            <a:r>
              <a:rPr lang="ja-JP" altLang="en-US" sz="1800" b="0" i="1">
                <a:solidFill>
                  <a:schemeClr val="bg1">
                    <a:lumMod val="50000"/>
                  </a:schemeClr>
                </a:solidFill>
                <a:latin typeface="Segoe UI Semibold" panose="020B0702040204020203" pitchFamily="34" charset="0"/>
                <a:ea typeface="+mn-lt"/>
                <a:cs typeface="Segoe UI Semibold" panose="020B0702040204020203" pitchFamily="34" charset="0"/>
              </a:rPr>
              <a:t> </a:t>
            </a:r>
            <a:endParaRPr lang="ja-JP" altLang="en-US" sz="1600" b="0" i="1">
              <a:solidFill>
                <a:schemeClr val="bg1">
                  <a:lumMod val="50000"/>
                </a:schemeClr>
              </a:solidFill>
              <a:latin typeface="Segoe UI Semibold" panose="020B0702040204020203" pitchFamily="34" charset="0"/>
              <a:ea typeface="+mn-lt"/>
              <a:cs typeface="Segoe UI Semibold" panose="020B0702040204020203" pitchFamily="34" charset="0"/>
            </a:endParaRPr>
          </a:p>
          <a:p>
            <a:pPr algn="l"/>
            <a:r>
              <a:rPr lang="en-US" altLang="ja-JP" sz="1100" b="1">
                <a:solidFill>
                  <a:schemeClr val="bg1">
                    <a:lumMod val="50000"/>
                  </a:schemeClr>
                </a:solidFill>
                <a:latin typeface="游ゴシック" panose="020B0400000000000000" pitchFamily="50" charset="-128"/>
                <a:ea typeface="游ゴシック" panose="020B0400000000000000" pitchFamily="50" charset="-128"/>
                <a:cs typeface="+mn-lt"/>
              </a:rPr>
              <a:t>~</a:t>
            </a:r>
            <a:r>
              <a:rPr lang="ja-JP" sz="1100" b="1">
                <a:solidFill>
                  <a:schemeClr val="bg1">
                    <a:lumMod val="50000"/>
                  </a:schemeClr>
                </a:solidFill>
                <a:latin typeface="游ゴシック" panose="020B0400000000000000" pitchFamily="50" charset="-128"/>
                <a:ea typeface="游ゴシック" panose="020B0400000000000000" pitchFamily="50" charset="-128"/>
                <a:cs typeface="+mn-lt"/>
              </a:rPr>
              <a:t>より少ないリソースでより多くのことを実現</a:t>
            </a:r>
            <a:r>
              <a:rPr lang="en-US" altLang="ja-JP" sz="1100" b="1">
                <a:solidFill>
                  <a:schemeClr val="bg1">
                    <a:lumMod val="50000"/>
                  </a:schemeClr>
                </a:solidFill>
                <a:latin typeface="游ゴシック" panose="020B0400000000000000" pitchFamily="50" charset="-128"/>
                <a:ea typeface="游ゴシック" panose="020B0400000000000000" pitchFamily="50" charset="-128"/>
                <a:cs typeface="+mn-lt"/>
              </a:rPr>
              <a:t>~</a:t>
            </a:r>
            <a:endParaRPr lang="ja-JP" sz="1100" b="1">
              <a:solidFill>
                <a:schemeClr val="bg1">
                  <a:lumMod val="50000"/>
                </a:schemeClr>
              </a:solidFill>
              <a:latin typeface="游ゴシック" panose="020B0400000000000000" pitchFamily="50" charset="-128"/>
              <a:ea typeface="游ゴシック" panose="020B0400000000000000" pitchFamily="50" charset="-128"/>
              <a:cs typeface="Segoe UI"/>
            </a:endParaRPr>
          </a:p>
        </p:txBody>
      </p:sp>
    </p:spTree>
    <p:extLst>
      <p:ext uri="{BB962C8B-B14F-4D97-AF65-F5344CB8AC3E}">
        <p14:creationId xmlns:p14="http://schemas.microsoft.com/office/powerpoint/2010/main" val="3080975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228">
          <p15:clr>
            <a:srgbClr val="5ACBF0"/>
          </p15:clr>
        </p15:guide>
        <p15:guide id="2" orient="horz" pos="2496">
          <p15:clr>
            <a:srgbClr val="5ACBF0"/>
          </p15:clr>
        </p15:guide>
        <p15:guide id="3" pos="6132">
          <p15:clr>
            <a:srgbClr val="5ACBF0"/>
          </p15:clr>
        </p15:guide>
        <p15:guide id="4" orient="horz" pos="216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FCFEFD-88E5-4869-B5C3-1611B0B50E15}"/>
              </a:ext>
            </a:extLst>
          </p:cNvPr>
          <p:cNvSpPr>
            <a:spLocks noGrp="1"/>
          </p:cNvSpPr>
          <p:nvPr>
            <p:ph type="title"/>
          </p:nvPr>
        </p:nvSpPr>
        <p:spPr/>
        <p:txBody>
          <a:bodyPr/>
          <a:lstStyle>
            <a:lvl1pPr>
              <a:defRPr>
                <a:solidFill>
                  <a:schemeClr val="tx1"/>
                </a:solidFill>
              </a:defRPr>
            </a:lvl1pPr>
          </a:lstStyle>
          <a:p>
            <a:r>
              <a:rPr lang="ja-JP" altLang="en-US"/>
              <a:t>マスター タイトルの書式設定</a:t>
            </a:r>
            <a:endParaRPr lang="en-US"/>
          </a:p>
        </p:txBody>
      </p:sp>
      <p:sp>
        <p:nvSpPr>
          <p:cNvPr id="4" name="Content Placeholder 3">
            <a:extLst>
              <a:ext uri="{FF2B5EF4-FFF2-40B4-BE49-F238E27FC236}">
                <a16:creationId xmlns:a16="http://schemas.microsoft.com/office/drawing/2014/main" id="{58A212C2-8B30-4835-8711-AA981B6CFBE1}"/>
              </a:ext>
            </a:extLst>
          </p:cNvPr>
          <p:cNvSpPr>
            <a:spLocks noGrp="1"/>
          </p:cNvSpPr>
          <p:nvPr>
            <p:ph sz="quarter" idx="10"/>
          </p:nvPr>
        </p:nvSpPr>
        <p:spPr>
          <a:xfrm>
            <a:off x="584200" y="1435100"/>
            <a:ext cx="11018838" cy="4833938"/>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TextBox 5">
            <a:extLst>
              <a:ext uri="{FF2B5EF4-FFF2-40B4-BE49-F238E27FC236}">
                <a16:creationId xmlns:a16="http://schemas.microsoft.com/office/drawing/2014/main" id="{4F9662A5-6E2F-47B0-9B6E-E87983D375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974537052"/>
      </p:ext>
    </p:extLst>
  </p:cSld>
  <p:clrMapOvr>
    <a:masterClrMapping/>
  </p:clrMapOvr>
  <p:transition>
    <p:fade/>
  </p:transition>
  <p:extLst>
    <p:ext uri="{DCECCB84-F9BA-43D5-87BE-67443E8EF086}">
      <p15:sldGuideLst xmlns:p15="http://schemas.microsoft.com/office/powerpoint/2012/main">
        <p15:guide id="2" orient="horz" pos="1272">
          <p15:clr>
            <a:srgbClr val="5ACBF0"/>
          </p15:clr>
        </p15:guide>
        <p15:guide id="3" orient="horz" pos="288">
          <p15:clr>
            <a:srgbClr val="5ACBF0"/>
          </p15:clr>
        </p15:guide>
        <p15:guide id="5" orient="horz" pos="904">
          <p15:clr>
            <a:srgbClr val="5ACBF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4B655BA-10A4-4A57-89DB-CFFBE1CA1E33}"/>
              </a:ext>
            </a:extLst>
          </p:cNvPr>
          <p:cNvSpPr>
            <a:spLocks noGrp="1"/>
          </p:cNvSpPr>
          <p:nvPr>
            <p:ph type="title"/>
          </p:nvPr>
        </p:nvSpPr>
        <p:spPr/>
        <p:txBody>
          <a:bodyPr/>
          <a:lstStyle/>
          <a:p>
            <a:r>
              <a:rPr lang="ja-JP" altLang="en-US"/>
              <a:t>マスター タイトルの書式設定</a:t>
            </a:r>
            <a:endParaRPr lang="en-US"/>
          </a:p>
        </p:txBody>
      </p:sp>
      <p:sp>
        <p:nvSpPr>
          <p:cNvPr id="4" name="Text Placeholder 3"/>
          <p:cNvSpPr>
            <a:spLocks noGrp="1"/>
          </p:cNvSpPr>
          <p:nvPr>
            <p:ph type="body" sz="quarter" idx="10"/>
          </p:nvPr>
        </p:nvSpPr>
        <p:spPr>
          <a:xfrm>
            <a:off x="586390" y="1434370"/>
            <a:ext cx="11018520" cy="2308324"/>
          </a:xfrm>
        </p:spPr>
        <p:txBody>
          <a:bodyPr wrap="square">
            <a:spAutoFit/>
          </a:bodyPr>
          <a:lstStyle>
            <a:lvl1pPr marL="0" indent="0">
              <a:buNone/>
              <a:defRPr/>
            </a:lvl1pPr>
            <a:lvl2pPr marL="228600" indent="0">
              <a:buNone/>
              <a:defRPr/>
            </a:lvl2pPr>
            <a:lvl3pPr marL="457200" indent="0">
              <a:buNone/>
              <a:defRPr/>
            </a:lvl3pPr>
            <a:lvl4pPr marL="685800" indent="0">
              <a:buNone/>
              <a:defRPr/>
            </a:lvl4pPr>
            <a:lvl5pPr marL="914400" indent="0">
              <a:buNone/>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222963491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905">
          <p15:clr>
            <a:srgbClr val="5ACBF0"/>
          </p15:clr>
        </p15:guide>
        <p15:guide id="4" orient="horz" pos="1272">
          <p15:clr>
            <a:srgbClr val="5ACBF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BE2550-DA43-453C-A328-33C740E65403}"/>
              </a:ext>
            </a:extLst>
          </p:cNvPr>
          <p:cNvSpPr>
            <a:spLocks noGrp="1"/>
          </p:cNvSpPr>
          <p:nvPr>
            <p:ph type="title"/>
          </p:nvPr>
        </p:nvSpPr>
        <p:spPr/>
        <p:txBody>
          <a:bodyPr/>
          <a:lstStyle/>
          <a:p>
            <a:r>
              <a:rPr lang="ja-JP" altLang="en-US"/>
              <a:t>マスター タイトルの書式設定</a:t>
            </a:r>
            <a:endParaRPr lang="en-US"/>
          </a:p>
        </p:txBody>
      </p:sp>
      <p:sp>
        <p:nvSpPr>
          <p:cNvPr id="5" name="Content Placeholder 4">
            <a:extLst>
              <a:ext uri="{FF2B5EF4-FFF2-40B4-BE49-F238E27FC236}">
                <a16:creationId xmlns:a16="http://schemas.microsoft.com/office/drawing/2014/main" id="{14B7A288-CDAC-4184-9F73-137C95F5E643}"/>
              </a:ext>
            </a:extLst>
          </p:cNvPr>
          <p:cNvSpPr>
            <a:spLocks noGrp="1"/>
          </p:cNvSpPr>
          <p:nvPr>
            <p:ph sz="quarter" idx="12"/>
          </p:nvPr>
        </p:nvSpPr>
        <p:spPr>
          <a:xfrm>
            <a:off x="584200" y="1435100"/>
            <a:ext cx="5211763" cy="48339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9" name="Content Placeholder 8">
            <a:extLst>
              <a:ext uri="{FF2B5EF4-FFF2-40B4-BE49-F238E27FC236}">
                <a16:creationId xmlns:a16="http://schemas.microsoft.com/office/drawing/2014/main" id="{CEC22105-78D6-4753-94FA-3DA949361A95}"/>
              </a:ext>
            </a:extLst>
          </p:cNvPr>
          <p:cNvSpPr>
            <a:spLocks noGrp="1"/>
          </p:cNvSpPr>
          <p:nvPr>
            <p:ph sz="quarter" idx="13"/>
          </p:nvPr>
        </p:nvSpPr>
        <p:spPr>
          <a:xfrm>
            <a:off x="6389688" y="1435100"/>
            <a:ext cx="5219700" cy="48339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TextBox 5">
            <a:extLst>
              <a:ext uri="{FF2B5EF4-FFF2-40B4-BE49-F238E27FC236}">
                <a16:creationId xmlns:a16="http://schemas.microsoft.com/office/drawing/2014/main" id="{5F6A123D-3A27-499F-9210-3E0D7CED39C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0041653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6">
          <p15:clr>
            <a:srgbClr val="5ACBF0"/>
          </p15:clr>
        </p15:guide>
        <p15:guide id="3" orient="horz" pos="904">
          <p15:clr>
            <a:srgbClr val="5ACBF0"/>
          </p15:clr>
        </p15:guide>
        <p15:guide id="4" pos="3660">
          <p15:clr>
            <a:srgbClr val="5ACBF0"/>
          </p15:clr>
        </p15:guide>
        <p15:guide id="5" pos="4024">
          <p15:clr>
            <a:srgbClr val="5ACBF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lstStyle/>
          <a:p>
            <a:r>
              <a:rPr lang="ja-JP" altLang="en-US"/>
              <a:t>マスター タイトルの書式設定</a:t>
            </a:r>
            <a:endParaRPr lang="en-US"/>
          </a:p>
        </p:txBody>
      </p:sp>
      <p:sp>
        <p:nvSpPr>
          <p:cNvPr id="4" name="Text Placeholder 3"/>
          <p:cNvSpPr>
            <a:spLocks noGrp="1"/>
          </p:cNvSpPr>
          <p:nvPr>
            <p:ph type="body" sz="quarter" idx="10"/>
          </p:nvPr>
        </p:nvSpPr>
        <p:spPr>
          <a:xfrm>
            <a:off x="584200"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Text Placeholder 3">
            <a:extLst>
              <a:ext uri="{FF2B5EF4-FFF2-40B4-BE49-F238E27FC236}">
                <a16:creationId xmlns:a16="http://schemas.microsoft.com/office/drawing/2014/main" id="{8E9CDCB4-03E1-4763-B83E-A1334BCDB0C0}"/>
              </a:ext>
            </a:extLst>
          </p:cNvPr>
          <p:cNvSpPr>
            <a:spLocks noGrp="1"/>
          </p:cNvSpPr>
          <p:nvPr>
            <p:ph type="body" sz="quarter" idx="12"/>
          </p:nvPr>
        </p:nvSpPr>
        <p:spPr>
          <a:xfrm>
            <a:off x="6397171" y="1435100"/>
            <a:ext cx="5212080" cy="1649682"/>
          </a:xfrm>
        </p:spPr>
        <p:txBody>
          <a:bodyPr wrap="square">
            <a:spAutoFit/>
          </a:bodyPr>
          <a:lstStyle>
            <a:lvl1pPr marL="0" indent="0">
              <a:spcBef>
                <a:spcPts val="1224"/>
              </a:spcBef>
              <a:buClr>
                <a:schemeClr val="tx1"/>
              </a:buClr>
              <a:buFont typeface="Wingdings" panose="05000000000000000000" pitchFamily="2" charset="2"/>
              <a:buNone/>
              <a:defRPr sz="2800" b="0">
                <a:latin typeface="Segoe UI" panose="020B0502040204020203" pitchFamily="34" charset="0"/>
                <a:cs typeface="Segoe UI" panose="020B0502040204020203" pitchFamily="34" charset="0"/>
              </a:defRPr>
            </a:lvl1pPr>
            <a:lvl2pPr marL="255588" indent="0">
              <a:buFont typeface="Wingdings" panose="05000000000000000000" pitchFamily="2" charset="2"/>
              <a:buNone/>
              <a:defRPr sz="2000" b="0"/>
            </a:lvl2pPr>
            <a:lvl3pPr marL="450850" indent="0">
              <a:buFont typeface="Wingdings" panose="05000000000000000000" pitchFamily="2" charset="2"/>
              <a:buNone/>
              <a:tabLst/>
              <a:defRPr sz="1600" b="0"/>
            </a:lvl3pPr>
            <a:lvl4pPr marL="652462" indent="0">
              <a:buFont typeface="Wingdings" panose="05000000000000000000" pitchFamily="2" charset="2"/>
              <a:buNone/>
              <a:defRPr sz="1400" b="0"/>
            </a:lvl4pPr>
            <a:lvl5pPr marL="854075" indent="0">
              <a:buFont typeface="Wingdings" panose="05000000000000000000" pitchFamily="2" charset="2"/>
              <a:buNone/>
              <a:tabLst/>
              <a:defRPr sz="1400" b="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2652232273"/>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272">
          <p15:clr>
            <a:srgbClr val="5ACBF0"/>
          </p15:clr>
        </p15:guide>
        <p15:guide id="3" orient="horz" pos="904">
          <p15:clr>
            <a:srgbClr val="5ACBF0"/>
          </p15:clr>
        </p15:guide>
        <p15:guide id="4" pos="3656">
          <p15:clr>
            <a:srgbClr val="5ACBF0"/>
          </p15:clr>
        </p15:guide>
        <p15:guide id="5" pos="4024">
          <p15:clr>
            <a:srgbClr val="5ACBF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wo Column Bulle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ja-JP" altLang="en-US"/>
              <a:t>マスター タイトルの書式設定</a:t>
            </a:r>
            <a:endParaRPr lang="en-US"/>
          </a:p>
        </p:txBody>
      </p:sp>
      <p:sp>
        <p:nvSpPr>
          <p:cNvPr id="12" name="Text Placeholder 11">
            <a:extLst>
              <a:ext uri="{FF2B5EF4-FFF2-40B4-BE49-F238E27FC236}">
                <a16:creationId xmlns:a16="http://schemas.microsoft.com/office/drawing/2014/main" id="{DD525736-DEE8-4391-8135-23DE0640053A}"/>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ja-JP" altLang="en-US"/>
              <a:t>マスター テキストの書式設定</a:t>
            </a:r>
          </a:p>
        </p:txBody>
      </p:sp>
      <p:sp>
        <p:nvSpPr>
          <p:cNvPr id="8" name="Text Placeholder 7">
            <a:extLst>
              <a:ext uri="{FF2B5EF4-FFF2-40B4-BE49-F238E27FC236}">
                <a16:creationId xmlns:a16="http://schemas.microsoft.com/office/drawing/2014/main" id="{98E90344-0294-48E2-AAF0-601BB99500E7}"/>
              </a:ext>
            </a:extLst>
          </p:cNvPr>
          <p:cNvSpPr>
            <a:spLocks noGrp="1"/>
          </p:cNvSpPr>
          <p:nvPr>
            <p:ph type="body" sz="quarter" idx="14"/>
          </p:nvPr>
        </p:nvSpPr>
        <p:spPr>
          <a:xfrm>
            <a:off x="584200"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66750" indent="-152400">
              <a:defRPr lang="en-US" dirty="0"/>
            </a:lvl4pPr>
            <a:lvl5pPr marL="793750" indent="-120650">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3" name="Text Placeholder 11">
            <a:extLst>
              <a:ext uri="{FF2B5EF4-FFF2-40B4-BE49-F238E27FC236}">
                <a16:creationId xmlns:a16="http://schemas.microsoft.com/office/drawing/2014/main" id="{B4F729D4-B1F1-45F2-A06A-40234B19C883}"/>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ja-JP" altLang="en-US"/>
              <a:t>マスター テキストの書式設定</a:t>
            </a:r>
          </a:p>
        </p:txBody>
      </p:sp>
      <p:sp>
        <p:nvSpPr>
          <p:cNvPr id="10" name="Text Placeholder 9">
            <a:extLst>
              <a:ext uri="{FF2B5EF4-FFF2-40B4-BE49-F238E27FC236}">
                <a16:creationId xmlns:a16="http://schemas.microsoft.com/office/drawing/2014/main" id="{D1F896FB-325C-4849-B372-8DF0D6C0562C}"/>
              </a:ext>
            </a:extLst>
          </p:cNvPr>
          <p:cNvSpPr>
            <a:spLocks noGrp="1"/>
          </p:cNvSpPr>
          <p:nvPr>
            <p:ph type="body" sz="quarter" idx="15"/>
          </p:nvPr>
        </p:nvSpPr>
        <p:spPr>
          <a:xfrm>
            <a:off x="6397625" y="2084388"/>
            <a:ext cx="5219700" cy="1612749"/>
          </a:xfrm>
        </p:spPr>
        <p:txBody>
          <a:bodyPr>
            <a:spAutoFit/>
          </a:bodyPr>
          <a:lstStyle>
            <a:lvl1pPr marL="171450" indent="-171450">
              <a:defRPr lang="en-US" sz="2400" dirty="0"/>
            </a:lvl1pPr>
            <a:lvl2pPr marL="342900" indent="-171450">
              <a:defRPr lang="en-US" dirty="0"/>
            </a:lvl2pPr>
            <a:lvl3pPr marL="514350" indent="-171450">
              <a:defRPr lang="en-US" dirty="0"/>
            </a:lvl3pPr>
            <a:lvl4pPr marL="685800" indent="-136525">
              <a:defRPr lang="en-US" dirty="0"/>
            </a:lvl4pPr>
            <a:lvl5pPr marL="793750" indent="-120650">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663712417"/>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wo Column Content with Subhead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876633-3E8D-4CF4-A5D4-D4E9D88A6DE0}"/>
              </a:ext>
            </a:extLst>
          </p:cNvPr>
          <p:cNvSpPr>
            <a:spLocks noGrp="1"/>
          </p:cNvSpPr>
          <p:nvPr>
            <p:ph type="title"/>
          </p:nvPr>
        </p:nvSpPr>
        <p:spPr>
          <a:xfrm>
            <a:off x="588263" y="457200"/>
            <a:ext cx="11018520" cy="553998"/>
          </a:xfrm>
        </p:spPr>
        <p:txBody>
          <a:bodyPr>
            <a:spAutoFit/>
          </a:bodyPr>
          <a:lstStyle>
            <a:lvl1pPr>
              <a:defRPr/>
            </a:lvl1pPr>
          </a:lstStyle>
          <a:p>
            <a:r>
              <a:rPr lang="ja-JP" altLang="en-US"/>
              <a:t>マスター タイトルの書式設定</a:t>
            </a:r>
            <a:endParaRPr lang="en-US"/>
          </a:p>
        </p:txBody>
      </p:sp>
      <p:sp>
        <p:nvSpPr>
          <p:cNvPr id="18" name="Text Placeholder 11">
            <a:extLst>
              <a:ext uri="{FF2B5EF4-FFF2-40B4-BE49-F238E27FC236}">
                <a16:creationId xmlns:a16="http://schemas.microsoft.com/office/drawing/2014/main" id="{C2759870-0BEA-44DC-A414-1C70D04E35CC}"/>
              </a:ext>
            </a:extLst>
          </p:cNvPr>
          <p:cNvSpPr>
            <a:spLocks noGrp="1"/>
          </p:cNvSpPr>
          <p:nvPr>
            <p:ph type="body" sz="quarter" idx="16"/>
          </p:nvPr>
        </p:nvSpPr>
        <p:spPr>
          <a:xfrm>
            <a:off x="584200" y="1436688"/>
            <a:ext cx="5219700" cy="430887"/>
          </a:xfrm>
        </p:spPr>
        <p:txBody>
          <a:bodyPr anchor="t"/>
          <a:lstStyle>
            <a:lvl1pPr marL="0" indent="0">
              <a:spcBef>
                <a:spcPts val="0"/>
              </a:spcBef>
              <a:buNone/>
              <a:defRPr sz="2800">
                <a:solidFill>
                  <a:schemeClr val="tx1"/>
                </a:solidFill>
                <a:latin typeface="+mj-lt"/>
              </a:defRPr>
            </a:lvl1pPr>
          </a:lstStyle>
          <a:p>
            <a:pPr lvl="0"/>
            <a:r>
              <a:rPr lang="ja-JP" altLang="en-US"/>
              <a:t>マスター テキストの書式設定</a:t>
            </a:r>
          </a:p>
        </p:txBody>
      </p:sp>
      <p:sp>
        <p:nvSpPr>
          <p:cNvPr id="15" name="Content Placeholder 14">
            <a:extLst>
              <a:ext uri="{FF2B5EF4-FFF2-40B4-BE49-F238E27FC236}">
                <a16:creationId xmlns:a16="http://schemas.microsoft.com/office/drawing/2014/main" id="{BFEF95FA-F121-4653-B60A-0D068C345462}"/>
              </a:ext>
            </a:extLst>
          </p:cNvPr>
          <p:cNvSpPr>
            <a:spLocks noGrp="1"/>
          </p:cNvSpPr>
          <p:nvPr>
            <p:ph sz="quarter" idx="11"/>
          </p:nvPr>
        </p:nvSpPr>
        <p:spPr>
          <a:xfrm>
            <a:off x="588963" y="2081212"/>
            <a:ext cx="5214937" cy="4187825"/>
          </a:xfrm>
        </p:spPr>
        <p:txBody>
          <a:bodyPr/>
          <a:lstStyle>
            <a:lvl1pPr>
              <a:defRPr sz="24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9" name="Text Placeholder 11">
            <a:extLst>
              <a:ext uri="{FF2B5EF4-FFF2-40B4-BE49-F238E27FC236}">
                <a16:creationId xmlns:a16="http://schemas.microsoft.com/office/drawing/2014/main" id="{C327262A-D327-4189-AD22-BAD67CF4AB79}"/>
              </a:ext>
            </a:extLst>
          </p:cNvPr>
          <p:cNvSpPr>
            <a:spLocks noGrp="1"/>
          </p:cNvSpPr>
          <p:nvPr>
            <p:ph type="body" sz="quarter" idx="17"/>
          </p:nvPr>
        </p:nvSpPr>
        <p:spPr>
          <a:xfrm>
            <a:off x="6397625" y="1436688"/>
            <a:ext cx="5219700" cy="430887"/>
          </a:xfrm>
        </p:spPr>
        <p:txBody>
          <a:bodyPr anchor="t"/>
          <a:lstStyle>
            <a:lvl1pPr marL="0" indent="0">
              <a:spcBef>
                <a:spcPts val="0"/>
              </a:spcBef>
              <a:buNone/>
              <a:defRPr sz="2800">
                <a:solidFill>
                  <a:schemeClr val="tx1"/>
                </a:solidFill>
                <a:latin typeface="+mj-lt"/>
              </a:defRPr>
            </a:lvl1pPr>
          </a:lstStyle>
          <a:p>
            <a:pPr lvl="0"/>
            <a:r>
              <a:rPr lang="ja-JP" altLang="en-US"/>
              <a:t>マスター テキストの書式設定</a:t>
            </a:r>
          </a:p>
        </p:txBody>
      </p:sp>
      <p:sp>
        <p:nvSpPr>
          <p:cNvPr id="17" name="Content Placeholder 14">
            <a:extLst>
              <a:ext uri="{FF2B5EF4-FFF2-40B4-BE49-F238E27FC236}">
                <a16:creationId xmlns:a16="http://schemas.microsoft.com/office/drawing/2014/main" id="{47F8EAA9-0E64-4589-A234-BC31685BE7D3}"/>
              </a:ext>
            </a:extLst>
          </p:cNvPr>
          <p:cNvSpPr>
            <a:spLocks noGrp="1"/>
          </p:cNvSpPr>
          <p:nvPr>
            <p:ph sz="quarter" idx="13"/>
          </p:nvPr>
        </p:nvSpPr>
        <p:spPr>
          <a:xfrm>
            <a:off x="6394451" y="2081212"/>
            <a:ext cx="5214937" cy="4187825"/>
          </a:xfrm>
        </p:spPr>
        <p:txBody>
          <a:bodyPr/>
          <a:lstStyle>
            <a:lvl1pPr>
              <a:defRPr sz="2400"/>
            </a:lvl1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683301348"/>
      </p:ext>
    </p:extLst>
  </p:cSld>
  <p:clrMapOvr>
    <a:masterClrMapping/>
  </p:clrMapOvr>
  <p:transition>
    <p:fade/>
  </p:transition>
  <p:extLst>
    <p:ext uri="{DCECCB84-F9BA-43D5-87BE-67443E8EF086}">
      <p15:sldGuideLst xmlns:p15="http://schemas.microsoft.com/office/powerpoint/2012/main">
        <p15:guide id="1" orient="horz" pos="288">
          <p15:clr>
            <a:srgbClr val="5ACBF0"/>
          </p15:clr>
        </p15:guide>
        <p15:guide id="2" orient="horz" pos="1311">
          <p15:clr>
            <a:srgbClr val="5ACBF0"/>
          </p15:clr>
        </p15:guide>
        <p15:guide id="4" pos="3656">
          <p15:clr>
            <a:srgbClr val="5ACBF0"/>
          </p15:clr>
        </p15:guide>
        <p15:guide id="5" pos="4024">
          <p15:clr>
            <a:srgbClr val="5ACBF0"/>
          </p15:clr>
        </p15:guide>
        <p15:guide id="7" orient="horz" pos="905">
          <p15:clr>
            <a:srgbClr val="5ACBF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hre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553998"/>
          </a:xfrm>
        </p:spPr>
        <p:txBody>
          <a:bodyPr>
            <a:spAutoFit/>
          </a:bodyPr>
          <a:lstStyle/>
          <a:p>
            <a:r>
              <a:rPr lang="ja-JP" altLang="en-US"/>
              <a:t>マスター タイトルの書式設定</a:t>
            </a:r>
            <a:endParaRPr lang="en-US"/>
          </a:p>
        </p:txBody>
      </p:sp>
      <p:sp>
        <p:nvSpPr>
          <p:cNvPr id="19" name="Text Placeholder 11">
            <a:extLst>
              <a:ext uri="{FF2B5EF4-FFF2-40B4-BE49-F238E27FC236}">
                <a16:creationId xmlns:a16="http://schemas.microsoft.com/office/drawing/2014/main" id="{CB20F198-3776-433D-85A8-C2B6AC6235FF}"/>
              </a:ext>
            </a:extLst>
          </p:cNvPr>
          <p:cNvSpPr>
            <a:spLocks noGrp="1"/>
          </p:cNvSpPr>
          <p:nvPr>
            <p:ph type="body" sz="quarter" idx="16"/>
          </p:nvPr>
        </p:nvSpPr>
        <p:spPr>
          <a:xfrm>
            <a:off x="585217" y="1438275"/>
            <a:ext cx="3264408" cy="677108"/>
          </a:xfrm>
        </p:spPr>
        <p:txBody>
          <a:bodyPr anchor="t"/>
          <a:lstStyle>
            <a:lvl1pPr marL="0" indent="0">
              <a:spcBef>
                <a:spcPts val="0"/>
              </a:spcBef>
              <a:buNone/>
              <a:defRPr sz="2200">
                <a:solidFill>
                  <a:schemeClr val="tx1"/>
                </a:solidFill>
                <a:latin typeface="+mj-lt"/>
              </a:defRPr>
            </a:lvl1pPr>
          </a:lstStyle>
          <a:p>
            <a:pPr lvl="0"/>
            <a:r>
              <a:rPr lang="ja-JP" altLang="en-US"/>
              <a:t>マスター テキストの書式設定</a:t>
            </a:r>
          </a:p>
        </p:txBody>
      </p:sp>
      <p:sp>
        <p:nvSpPr>
          <p:cNvPr id="20" name="Text Placeholder 7">
            <a:extLst>
              <a:ext uri="{FF2B5EF4-FFF2-40B4-BE49-F238E27FC236}">
                <a16:creationId xmlns:a16="http://schemas.microsoft.com/office/drawing/2014/main" id="{97BC59AA-6CF8-4091-8008-21AA9AD8E8B5}"/>
              </a:ext>
            </a:extLst>
          </p:cNvPr>
          <p:cNvSpPr>
            <a:spLocks noGrp="1"/>
          </p:cNvSpPr>
          <p:nvPr>
            <p:ph type="body" sz="quarter" idx="14"/>
          </p:nvPr>
        </p:nvSpPr>
        <p:spPr>
          <a:xfrm>
            <a:off x="585217" y="2390775"/>
            <a:ext cx="3264408" cy="1760482"/>
          </a:xfrm>
        </p:spPr>
        <p:txBody>
          <a:bodyPr wrap="square">
            <a:spAutoFit/>
          </a:bodyPr>
          <a:lstStyle>
            <a:lvl1pPr marL="176213" indent="-176213">
              <a:defRPr lang="en-US" sz="2000" dirty="0"/>
            </a:lvl1pPr>
            <a:lvl2pPr marL="322263" indent="-150813">
              <a:defRPr lang="en-US" sz="1800" dirty="0"/>
            </a:lvl2pPr>
            <a:lvl3pPr marL="466725" indent="-138113">
              <a:defRPr lang="en-US" dirty="0"/>
            </a:lvl3pPr>
            <a:lvl4pPr marL="595313" indent="-128588">
              <a:defRPr lang="en-US" dirty="0"/>
            </a:lvl4pPr>
            <a:lvl5pPr marL="731838" indent="-122238">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1" name="Text Placeholder 11">
            <a:extLst>
              <a:ext uri="{FF2B5EF4-FFF2-40B4-BE49-F238E27FC236}">
                <a16:creationId xmlns:a16="http://schemas.microsoft.com/office/drawing/2014/main" id="{BECED387-BA3E-49B2-8F1E-0E371E09E0A4}"/>
              </a:ext>
            </a:extLst>
          </p:cNvPr>
          <p:cNvSpPr>
            <a:spLocks noGrp="1"/>
          </p:cNvSpPr>
          <p:nvPr>
            <p:ph type="body" sz="quarter" idx="17"/>
          </p:nvPr>
        </p:nvSpPr>
        <p:spPr>
          <a:xfrm>
            <a:off x="4463796" y="1438275"/>
            <a:ext cx="3264408" cy="677108"/>
          </a:xfrm>
        </p:spPr>
        <p:txBody>
          <a:bodyPr anchor="t"/>
          <a:lstStyle>
            <a:lvl1pPr marL="0" indent="0">
              <a:spcBef>
                <a:spcPts val="0"/>
              </a:spcBef>
              <a:buNone/>
              <a:defRPr sz="2200">
                <a:solidFill>
                  <a:schemeClr val="tx1"/>
                </a:solidFill>
                <a:latin typeface="+mj-lt"/>
              </a:defRPr>
            </a:lvl1pPr>
          </a:lstStyle>
          <a:p>
            <a:pPr lvl="0"/>
            <a:r>
              <a:rPr lang="ja-JP" altLang="en-US"/>
              <a:t>マスター テキストの書式設定</a:t>
            </a:r>
          </a:p>
        </p:txBody>
      </p:sp>
      <p:sp>
        <p:nvSpPr>
          <p:cNvPr id="22" name="Text Placeholder 9">
            <a:extLst>
              <a:ext uri="{FF2B5EF4-FFF2-40B4-BE49-F238E27FC236}">
                <a16:creationId xmlns:a16="http://schemas.microsoft.com/office/drawing/2014/main" id="{6B26A1CD-81F9-4C2F-896F-E69757C6658C}"/>
              </a:ext>
            </a:extLst>
          </p:cNvPr>
          <p:cNvSpPr>
            <a:spLocks noGrp="1"/>
          </p:cNvSpPr>
          <p:nvPr>
            <p:ph type="body" sz="quarter" idx="15"/>
          </p:nvPr>
        </p:nvSpPr>
        <p:spPr>
          <a:xfrm>
            <a:off x="4463796" y="238413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3" name="Text Placeholder 11">
            <a:extLst>
              <a:ext uri="{FF2B5EF4-FFF2-40B4-BE49-F238E27FC236}">
                <a16:creationId xmlns:a16="http://schemas.microsoft.com/office/drawing/2014/main" id="{79263A4B-A9A8-4CE5-96A8-6F6EC365E512}"/>
              </a:ext>
            </a:extLst>
          </p:cNvPr>
          <p:cNvSpPr>
            <a:spLocks noGrp="1"/>
          </p:cNvSpPr>
          <p:nvPr>
            <p:ph type="body" sz="quarter" idx="18"/>
          </p:nvPr>
        </p:nvSpPr>
        <p:spPr>
          <a:xfrm>
            <a:off x="8342375" y="1438275"/>
            <a:ext cx="3264408" cy="677108"/>
          </a:xfrm>
        </p:spPr>
        <p:txBody>
          <a:bodyPr anchor="t"/>
          <a:lstStyle>
            <a:lvl1pPr marL="0" indent="0">
              <a:spcBef>
                <a:spcPts val="0"/>
              </a:spcBef>
              <a:buNone/>
              <a:defRPr sz="2200">
                <a:solidFill>
                  <a:schemeClr val="tx1"/>
                </a:solidFill>
                <a:latin typeface="+mj-lt"/>
              </a:defRPr>
            </a:lvl1pPr>
          </a:lstStyle>
          <a:p>
            <a:pPr lvl="0"/>
            <a:r>
              <a:rPr lang="ja-JP" altLang="en-US"/>
              <a:t>マスター テキストの書式設定</a:t>
            </a:r>
          </a:p>
        </p:txBody>
      </p:sp>
      <p:sp>
        <p:nvSpPr>
          <p:cNvPr id="24" name="Text Placeholder 7">
            <a:extLst>
              <a:ext uri="{FF2B5EF4-FFF2-40B4-BE49-F238E27FC236}">
                <a16:creationId xmlns:a16="http://schemas.microsoft.com/office/drawing/2014/main" id="{2205743D-F71A-4647-9BE4-2900BDA2582B}"/>
              </a:ext>
            </a:extLst>
          </p:cNvPr>
          <p:cNvSpPr>
            <a:spLocks noGrp="1"/>
          </p:cNvSpPr>
          <p:nvPr>
            <p:ph type="body" sz="quarter" idx="19"/>
          </p:nvPr>
        </p:nvSpPr>
        <p:spPr>
          <a:xfrm>
            <a:off x="8342375" y="2390775"/>
            <a:ext cx="3264408" cy="1760482"/>
          </a:xfrm>
        </p:spPr>
        <p:txBody>
          <a:bodyPr wrap="square">
            <a:spAutoFit/>
          </a:bodyPr>
          <a:lstStyle>
            <a:lvl1pPr marL="176213" indent="-176213">
              <a:defRPr lang="en-US" sz="2000" dirty="0"/>
            </a:lvl1pPr>
            <a:lvl2pPr marL="398463" indent="-169863">
              <a:defRPr lang="en-US" sz="1800" dirty="0"/>
            </a:lvl2pPr>
            <a:lvl3pPr marL="555625" indent="-157163">
              <a:defRPr lang="en-US" dirty="0"/>
            </a:lvl3pPr>
            <a:lvl4pPr marL="685800" indent="-136525">
              <a:defRPr lang="en-US" dirty="0"/>
            </a:lvl4pPr>
            <a:lvl5pPr marL="800100" indent="-111125">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3668663147"/>
      </p:ext>
    </p:extLst>
  </p:cSld>
  <p:clrMapOvr>
    <a:masterClrMapping/>
  </p:clrMapOvr>
  <p:transition>
    <p:fade/>
  </p:transition>
  <p:extLst>
    <p:ext uri="{DCECCB84-F9BA-43D5-87BE-67443E8EF086}">
      <p15:sldGuideLst xmlns:p15="http://schemas.microsoft.com/office/powerpoint/2012/main">
        <p15:guide id="3" orient="horz" pos="1506">
          <p15:clr>
            <a:srgbClr val="5ACBF0"/>
          </p15:clr>
        </p15:guide>
        <p15:guide id="4" orient="horz" pos="906">
          <p15:clr>
            <a:srgbClr val="5ACBF0"/>
          </p15:clr>
        </p15:guide>
        <p15:guide id="5" orient="horz" pos="288">
          <p15:clr>
            <a:srgbClr val="5ACBF0"/>
          </p15:clr>
        </p15:guide>
        <p15:guide id="6" pos="2430">
          <p15:clr>
            <a:srgbClr val="5ACBF0"/>
          </p15:clr>
        </p15:guide>
        <p15:guide id="7" pos="2811">
          <p15:clr>
            <a:srgbClr val="5ACBF0"/>
          </p15:clr>
        </p15:guide>
        <p15:guide id="8" pos="4871">
          <p15:clr>
            <a:srgbClr val="5ACBF0"/>
          </p15:clr>
        </p15:guide>
        <p15:guide id="9" pos="5251">
          <p15:clr>
            <a:srgbClr val="5ACBF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Four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ja-JP" altLang="en-US"/>
              <a:t>マスター タイトルの書式設定</a:t>
            </a:r>
            <a:endParaRPr lang="en-US"/>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p:nvPr>
        </p:nvSpPr>
        <p:spPr>
          <a:xfrm>
            <a:off x="584200" y="1438275"/>
            <a:ext cx="2532063" cy="615553"/>
          </a:xfrm>
        </p:spPr>
        <p:txBody>
          <a:bodyPr anchor="t"/>
          <a:lstStyle>
            <a:lvl1pPr marL="0" indent="0">
              <a:spcBef>
                <a:spcPts val="0"/>
              </a:spcBef>
              <a:buNone/>
              <a:defRPr sz="2000">
                <a:solidFill>
                  <a:schemeClr val="tx1"/>
                </a:solidFill>
                <a:latin typeface="+mj-lt"/>
              </a:defRPr>
            </a:lvl1pPr>
          </a:lstStyle>
          <a:p>
            <a:pPr lvl="0"/>
            <a:r>
              <a:rPr lang="ja-JP" altLang="en-US"/>
              <a:t>マスター テキストの書式設定</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p:nvPr>
        </p:nvSpPr>
        <p:spPr>
          <a:xfrm>
            <a:off x="3413125" y="1438275"/>
            <a:ext cx="2533650" cy="615553"/>
          </a:xfrm>
        </p:spPr>
        <p:txBody>
          <a:bodyPr anchor="t"/>
          <a:lstStyle>
            <a:lvl1pPr marL="0" indent="0">
              <a:spcBef>
                <a:spcPts val="0"/>
              </a:spcBef>
              <a:buNone/>
              <a:defRPr sz="2000">
                <a:solidFill>
                  <a:schemeClr val="tx1"/>
                </a:solidFill>
                <a:latin typeface="+mj-lt"/>
              </a:defRPr>
            </a:lvl1pPr>
          </a:lstStyle>
          <a:p>
            <a:pPr lvl="0"/>
            <a:r>
              <a:rPr lang="ja-JP" altLang="en-US"/>
              <a:t>マスター テキストの書式設定</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3413125"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p:nvPr>
        </p:nvSpPr>
        <p:spPr>
          <a:xfrm>
            <a:off x="6244208" y="1438275"/>
            <a:ext cx="2532063" cy="615553"/>
          </a:xfrm>
        </p:spPr>
        <p:txBody>
          <a:bodyPr anchor="t"/>
          <a:lstStyle>
            <a:lvl1pPr marL="0" indent="0">
              <a:spcBef>
                <a:spcPts val="0"/>
              </a:spcBef>
              <a:buNone/>
              <a:defRPr sz="2000">
                <a:solidFill>
                  <a:schemeClr val="tx1"/>
                </a:solidFill>
                <a:latin typeface="+mj-lt"/>
              </a:defRPr>
            </a:lvl1pPr>
          </a:lstStyle>
          <a:p>
            <a:pPr lvl="0"/>
            <a:r>
              <a:rPr lang="ja-JP" altLang="en-US"/>
              <a:t>マスター テキストの書式設定</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6244208" y="228311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p:nvPr>
        </p:nvSpPr>
        <p:spPr>
          <a:xfrm>
            <a:off x="9073133" y="1438275"/>
            <a:ext cx="2533650" cy="615553"/>
          </a:xfrm>
        </p:spPr>
        <p:txBody>
          <a:bodyPr anchor="t"/>
          <a:lstStyle>
            <a:lvl1pPr marL="0" indent="0">
              <a:spcBef>
                <a:spcPts val="0"/>
              </a:spcBef>
              <a:buNone/>
              <a:defRPr sz="2000">
                <a:solidFill>
                  <a:schemeClr val="tx1"/>
                </a:solidFill>
                <a:latin typeface="+mj-lt"/>
              </a:defRPr>
            </a:lvl1pPr>
          </a:lstStyle>
          <a:p>
            <a:pPr lvl="0"/>
            <a:r>
              <a:rPr lang="ja-JP" altLang="en-US"/>
              <a:t>マスター テキストの書式設定</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9073133" y="2276475"/>
            <a:ext cx="2532063" cy="1698927"/>
          </a:xfrm>
        </p:spPr>
        <p:txBody>
          <a:bodyPr wrap="square">
            <a:spAutoFit/>
          </a:bodyPr>
          <a:lstStyle>
            <a:lvl1pPr marL="141288" indent="-141288">
              <a:defRPr lang="en-US" sz="1800" dirty="0"/>
            </a:lvl1pPr>
            <a:lvl2pPr marL="285750" indent="-125413">
              <a:defRPr lang="en-US" sz="1600" dirty="0"/>
            </a:lvl2pPr>
            <a:lvl3pPr marL="438150" indent="-133350">
              <a:defRPr lang="en-US" dirty="0"/>
            </a:lvl3pPr>
            <a:lvl4pPr marL="566738" indent="-114300">
              <a:defRPr lang="en-US" dirty="0"/>
            </a:lvl4pPr>
            <a:lvl5pPr marL="685800" indent="-109538">
              <a:defRPr lang="en-US"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576500647"/>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1436">
          <p15:clr>
            <a:srgbClr val="5ACBF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ive Column Bullet with Subtitle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553998"/>
          </a:xfrm>
        </p:spPr>
        <p:txBody>
          <a:bodyPr>
            <a:spAutoFit/>
          </a:bodyPr>
          <a:lstStyle/>
          <a:p>
            <a:r>
              <a:rPr lang="ja-JP" altLang="en-US"/>
              <a:t>マスター タイトルの書式設定</a:t>
            </a:r>
            <a:endParaRPr lang="en-US"/>
          </a:p>
        </p:txBody>
      </p:sp>
      <p:sp>
        <p:nvSpPr>
          <p:cNvPr id="22" name="Text Placeholder 11">
            <a:extLst>
              <a:ext uri="{FF2B5EF4-FFF2-40B4-BE49-F238E27FC236}">
                <a16:creationId xmlns:a16="http://schemas.microsoft.com/office/drawing/2014/main" id="{92783506-927E-48F7-8EFC-36257F3E2812}"/>
              </a:ext>
            </a:extLst>
          </p:cNvPr>
          <p:cNvSpPr>
            <a:spLocks noGrp="1"/>
          </p:cNvSpPr>
          <p:nvPr>
            <p:ph type="body" sz="quarter" idx="16" hasCustomPrompt="1"/>
          </p:nvPr>
        </p:nvSpPr>
        <p:spPr>
          <a:xfrm>
            <a:off x="584200"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3" name="Text Placeholder 7">
            <a:extLst>
              <a:ext uri="{FF2B5EF4-FFF2-40B4-BE49-F238E27FC236}">
                <a16:creationId xmlns:a16="http://schemas.microsoft.com/office/drawing/2014/main" id="{FB6093D3-3EDF-4A80-8450-C5EBB1990775}"/>
              </a:ext>
            </a:extLst>
          </p:cNvPr>
          <p:cNvSpPr>
            <a:spLocks noGrp="1"/>
          </p:cNvSpPr>
          <p:nvPr>
            <p:ph type="body" sz="quarter" idx="14"/>
          </p:nvPr>
        </p:nvSpPr>
        <p:spPr>
          <a:xfrm>
            <a:off x="584200"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4" name="Text Placeholder 11">
            <a:extLst>
              <a:ext uri="{FF2B5EF4-FFF2-40B4-BE49-F238E27FC236}">
                <a16:creationId xmlns:a16="http://schemas.microsoft.com/office/drawing/2014/main" id="{438D2C80-6884-451D-8D7D-B69022CCC5C4}"/>
              </a:ext>
            </a:extLst>
          </p:cNvPr>
          <p:cNvSpPr>
            <a:spLocks noGrp="1"/>
          </p:cNvSpPr>
          <p:nvPr>
            <p:ph type="body" sz="quarter" idx="17" hasCustomPrompt="1"/>
          </p:nvPr>
        </p:nvSpPr>
        <p:spPr>
          <a:xfrm>
            <a:off x="2849007"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5" name="Text Placeholder 9">
            <a:extLst>
              <a:ext uri="{FF2B5EF4-FFF2-40B4-BE49-F238E27FC236}">
                <a16:creationId xmlns:a16="http://schemas.microsoft.com/office/drawing/2014/main" id="{7614A884-0AD6-4A85-A432-2B13E7464DA9}"/>
              </a:ext>
            </a:extLst>
          </p:cNvPr>
          <p:cNvSpPr>
            <a:spLocks noGrp="1"/>
          </p:cNvSpPr>
          <p:nvPr>
            <p:ph type="body" sz="quarter" idx="15"/>
          </p:nvPr>
        </p:nvSpPr>
        <p:spPr>
          <a:xfrm>
            <a:off x="2849007"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6" name="Text Placeholder 11">
            <a:extLst>
              <a:ext uri="{FF2B5EF4-FFF2-40B4-BE49-F238E27FC236}">
                <a16:creationId xmlns:a16="http://schemas.microsoft.com/office/drawing/2014/main" id="{7D8FFDED-9FE5-4D94-8EB0-7D645C10FBFF}"/>
              </a:ext>
            </a:extLst>
          </p:cNvPr>
          <p:cNvSpPr>
            <a:spLocks noGrp="1"/>
          </p:cNvSpPr>
          <p:nvPr>
            <p:ph type="body" sz="quarter" idx="18" hasCustomPrompt="1"/>
          </p:nvPr>
        </p:nvSpPr>
        <p:spPr>
          <a:xfrm>
            <a:off x="5113814"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7" name="Text Placeholder 7">
            <a:extLst>
              <a:ext uri="{FF2B5EF4-FFF2-40B4-BE49-F238E27FC236}">
                <a16:creationId xmlns:a16="http://schemas.microsoft.com/office/drawing/2014/main" id="{D429D954-9297-44FA-B7BD-56586012419C}"/>
              </a:ext>
            </a:extLst>
          </p:cNvPr>
          <p:cNvSpPr>
            <a:spLocks noGrp="1"/>
          </p:cNvSpPr>
          <p:nvPr>
            <p:ph type="body" sz="quarter" idx="19"/>
          </p:nvPr>
        </p:nvSpPr>
        <p:spPr>
          <a:xfrm>
            <a:off x="5113814" y="228311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28" name="Text Placeholder 11">
            <a:extLst>
              <a:ext uri="{FF2B5EF4-FFF2-40B4-BE49-F238E27FC236}">
                <a16:creationId xmlns:a16="http://schemas.microsoft.com/office/drawing/2014/main" id="{04D43B0D-50F8-4F63-AFA3-34A46F42E816}"/>
              </a:ext>
            </a:extLst>
          </p:cNvPr>
          <p:cNvSpPr>
            <a:spLocks noGrp="1"/>
          </p:cNvSpPr>
          <p:nvPr>
            <p:ph type="body" sz="quarter" idx="20" hasCustomPrompt="1"/>
          </p:nvPr>
        </p:nvSpPr>
        <p:spPr>
          <a:xfrm>
            <a:off x="7378621"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29" name="Text Placeholder 9">
            <a:extLst>
              <a:ext uri="{FF2B5EF4-FFF2-40B4-BE49-F238E27FC236}">
                <a16:creationId xmlns:a16="http://schemas.microsoft.com/office/drawing/2014/main" id="{804CEFDA-6A6F-42D3-B65C-4BE1054C905E}"/>
              </a:ext>
            </a:extLst>
          </p:cNvPr>
          <p:cNvSpPr>
            <a:spLocks noGrp="1"/>
          </p:cNvSpPr>
          <p:nvPr>
            <p:ph type="body" sz="quarter" idx="21"/>
          </p:nvPr>
        </p:nvSpPr>
        <p:spPr>
          <a:xfrm>
            <a:off x="7378621"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11" name="Text Placeholder 11">
            <a:extLst>
              <a:ext uri="{FF2B5EF4-FFF2-40B4-BE49-F238E27FC236}">
                <a16:creationId xmlns:a16="http://schemas.microsoft.com/office/drawing/2014/main" id="{540485AC-5036-400C-92C3-D3E9EC0252BC}"/>
              </a:ext>
            </a:extLst>
          </p:cNvPr>
          <p:cNvSpPr>
            <a:spLocks noGrp="1"/>
          </p:cNvSpPr>
          <p:nvPr>
            <p:ph type="body" sz="quarter" idx="22" hasCustomPrompt="1"/>
          </p:nvPr>
        </p:nvSpPr>
        <p:spPr>
          <a:xfrm>
            <a:off x="9643428" y="1438275"/>
            <a:ext cx="1965960" cy="492443"/>
          </a:xfrm>
        </p:spPr>
        <p:txBody>
          <a:bodyPr anchor="t"/>
          <a:lstStyle>
            <a:lvl1pPr marL="0" indent="0">
              <a:spcBef>
                <a:spcPts val="0"/>
              </a:spcBef>
              <a:buNone/>
              <a:defRPr sz="1600">
                <a:solidFill>
                  <a:schemeClr val="tx1"/>
                </a:solidFill>
                <a:latin typeface="+mj-lt"/>
              </a:defRPr>
            </a:lvl1pPr>
          </a:lstStyle>
          <a:p>
            <a:pPr lvl="0"/>
            <a:r>
              <a:rPr lang="en-US"/>
              <a:t>Click to edit text styles</a:t>
            </a:r>
          </a:p>
        </p:txBody>
      </p:sp>
      <p:sp>
        <p:nvSpPr>
          <p:cNvPr id="12" name="Text Placeholder 9">
            <a:extLst>
              <a:ext uri="{FF2B5EF4-FFF2-40B4-BE49-F238E27FC236}">
                <a16:creationId xmlns:a16="http://schemas.microsoft.com/office/drawing/2014/main" id="{F90290A2-7689-4DF5-971A-36C2D9173411}"/>
              </a:ext>
            </a:extLst>
          </p:cNvPr>
          <p:cNvSpPr>
            <a:spLocks noGrp="1"/>
          </p:cNvSpPr>
          <p:nvPr>
            <p:ph type="body" sz="quarter" idx="23"/>
          </p:nvPr>
        </p:nvSpPr>
        <p:spPr>
          <a:xfrm>
            <a:off x="9643428" y="2276475"/>
            <a:ext cx="1965960" cy="1452705"/>
          </a:xfrm>
        </p:spPr>
        <p:txBody>
          <a:bodyPr wrap="square">
            <a:spAutoFit/>
          </a:bodyPr>
          <a:lstStyle>
            <a:lvl1pPr marL="141288" indent="-141288">
              <a:defRPr lang="en-US" sz="1500" dirty="0"/>
            </a:lvl1pPr>
            <a:lvl2pPr marL="285750" indent="-125413">
              <a:defRPr lang="en-US" sz="1400" dirty="0"/>
            </a:lvl2pPr>
            <a:lvl3pPr marL="438150" indent="-133350">
              <a:defRPr lang="en-US" sz="1400" dirty="0"/>
            </a:lvl3pPr>
            <a:lvl4pPr marL="566738" indent="-114300">
              <a:defRPr lang="en-US" sz="1200" dirty="0"/>
            </a:lvl4pPr>
            <a:lvl5pPr marL="685800" indent="-109538">
              <a:defRPr lang="en-US" sz="1200" dirty="0"/>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3009928038"/>
      </p:ext>
    </p:extLst>
  </p:cSld>
  <p:clrMapOvr>
    <a:masterClrMapping/>
  </p:clrMapOvr>
  <p:transition>
    <p:fade/>
  </p:transition>
  <p:extLst>
    <p:ext uri="{DCECCB84-F9BA-43D5-87BE-67443E8EF086}">
      <p15:sldGuideLst xmlns:p15="http://schemas.microsoft.com/office/powerpoint/2012/main">
        <p15:guide id="4" orient="horz" pos="906">
          <p15:clr>
            <a:srgbClr val="5ACBF0"/>
          </p15:clr>
        </p15:guide>
        <p15:guide id="5" orient="horz" pos="288">
          <p15:clr>
            <a:srgbClr val="5ACBF0"/>
          </p15:clr>
        </p15:guide>
        <p15:guide id="6" pos="1610">
          <p15:clr>
            <a:srgbClr val="5ACBF0"/>
          </p15:clr>
        </p15:guide>
        <p15:guide id="7" pos="1795">
          <p15:clr>
            <a:srgbClr val="5ACBF0"/>
          </p15:clr>
        </p15:guide>
        <p15:guide id="8" pos="3035">
          <p15:clr>
            <a:srgbClr val="5ACBF0"/>
          </p15:clr>
        </p15:guide>
        <p15:guide id="9" pos="3221">
          <p15:clr>
            <a:srgbClr val="5ACBF0"/>
          </p15:clr>
        </p15:guide>
        <p15:guide id="10" pos="4461">
          <p15:clr>
            <a:srgbClr val="5ACBF0"/>
          </p15:clr>
        </p15:guide>
        <p15:guide id="11" pos="5890">
          <p15:clr>
            <a:srgbClr val="5ACBF0"/>
          </p15:clr>
        </p15:guide>
        <p15:guide id="12" orient="horz" pos="1436">
          <p15:clr>
            <a:srgbClr val="5ACBF0"/>
          </p15:clr>
        </p15:guide>
        <p15:guide id="13" pos="4646">
          <p15:clr>
            <a:srgbClr val="5ACBF0"/>
          </p15:clr>
        </p15:guide>
        <p15:guide id="14" pos="6072">
          <p15:clr>
            <a:srgbClr val="5ACBF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8FF18-9BD3-49EC-8393-12EF9F3B421A}"/>
              </a:ext>
            </a:extLst>
          </p:cNvPr>
          <p:cNvSpPr>
            <a:spLocks noGrp="1"/>
          </p:cNvSpPr>
          <p:nvPr>
            <p:ph type="title"/>
          </p:nvPr>
        </p:nvSpPr>
        <p:spPr>
          <a:xfrm>
            <a:off x="588264" y="2862297"/>
            <a:ext cx="3992212" cy="492443"/>
          </a:xfrm>
        </p:spPr>
        <p:txBody>
          <a:bodyPr anchor="b"/>
          <a:lstStyle>
            <a:lvl1pPr algn="l">
              <a:defRPr>
                <a:solidFill>
                  <a:schemeClr val="tx1"/>
                </a:solidFill>
              </a:defRPr>
            </a:lvl1pPr>
          </a:lstStyle>
          <a:p>
            <a:r>
              <a:rPr lang="en-US"/>
              <a:t>Click to edit Master</a:t>
            </a:r>
          </a:p>
        </p:txBody>
      </p:sp>
      <p:sp>
        <p:nvSpPr>
          <p:cNvPr id="6" name="Text Placeholder 5">
            <a:extLst>
              <a:ext uri="{FF2B5EF4-FFF2-40B4-BE49-F238E27FC236}">
                <a16:creationId xmlns:a16="http://schemas.microsoft.com/office/drawing/2014/main" id="{9E09CA30-1D13-4021-BE81-6A72FEAF7A8E}"/>
              </a:ext>
            </a:extLst>
          </p:cNvPr>
          <p:cNvSpPr>
            <a:spLocks noGrp="1"/>
          </p:cNvSpPr>
          <p:nvPr>
            <p:ph type="body" sz="quarter" idx="11"/>
          </p:nvPr>
        </p:nvSpPr>
        <p:spPr>
          <a:xfrm>
            <a:off x="588264" y="3429000"/>
            <a:ext cx="4043371" cy="1957324"/>
          </a:xfrm>
        </p:spPr>
        <p:txBody>
          <a:bodyPr/>
          <a:lstStyle>
            <a:lvl1pPr>
              <a:defRPr sz="2000">
                <a:solidFill>
                  <a:schemeClr val="accent2"/>
                </a:solidFill>
              </a:defRPr>
            </a:lvl1pPr>
            <a:lvl2pPr>
              <a:defRPr sz="1600">
                <a:solidFill>
                  <a:schemeClr val="accent2"/>
                </a:solidFill>
              </a:defRPr>
            </a:lvl2pPr>
            <a:lvl3pPr>
              <a:defRPr sz="1200">
                <a:solidFill>
                  <a:schemeClr val="accent2"/>
                </a:solidFill>
              </a:defRPr>
            </a:lvl3pPr>
            <a:lvl4pPr>
              <a:defRPr sz="1100">
                <a:solidFill>
                  <a:schemeClr val="accent2"/>
                </a:solidFill>
              </a:defRPr>
            </a:lvl4pPr>
            <a:lvl5pPr>
              <a:defRPr sz="1100">
                <a:solidFill>
                  <a:schemeClr val="accent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23456673"/>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タイトルのみ">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p:txBody>
          <a:bodyPr/>
          <a:lstStyle/>
          <a:p>
            <a:r>
              <a:rPr lang="ja-JP" altLang="en-US"/>
              <a:t>マスター タイトルの書式設定</a:t>
            </a:r>
            <a:endParaRPr lang="en-US"/>
          </a:p>
        </p:txBody>
      </p:sp>
    </p:spTree>
    <p:extLst>
      <p:ext uri="{BB962C8B-B14F-4D97-AF65-F5344CB8AC3E}">
        <p14:creationId xmlns:p14="http://schemas.microsoft.com/office/powerpoint/2010/main" val="96252082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itle Only - left sid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AAD849-7CFE-4AF7-A7C5-6BBD50C88C1A}"/>
              </a:ext>
            </a:extLst>
          </p:cNvPr>
          <p:cNvSpPr>
            <a:spLocks noGrp="1"/>
          </p:cNvSpPr>
          <p:nvPr>
            <p:ph type="title"/>
          </p:nvPr>
        </p:nvSpPr>
        <p:spPr>
          <a:xfrm>
            <a:off x="588264" y="2875002"/>
            <a:ext cx="4127692" cy="1107996"/>
          </a:xfrm>
        </p:spPr>
        <p:txBody>
          <a:bodyPr wrap="square" anchor="ctr">
            <a:spAutoFit/>
          </a:bodyPr>
          <a:lstStyle/>
          <a:p>
            <a:r>
              <a:rPr lang="ja-JP" altLang="en-US"/>
              <a:t>マスター タイトルの書式設定</a:t>
            </a:r>
            <a:endParaRPr lang="en-US"/>
          </a:p>
        </p:txBody>
      </p:sp>
    </p:spTree>
    <p:extLst>
      <p:ext uri="{BB962C8B-B14F-4D97-AF65-F5344CB8AC3E}">
        <p14:creationId xmlns:p14="http://schemas.microsoft.com/office/powerpoint/2010/main" val="383337258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30" orient="horz" pos="288">
          <p15:clr>
            <a:srgbClr val="5ACBF0"/>
          </p15:clr>
        </p15:guide>
        <p15:guide id="32" orient="horz" pos="2160">
          <p15:clr>
            <a:srgbClr val="5ACBF0"/>
          </p15:clr>
        </p15:guide>
        <p15:guide id="33" pos="2976">
          <p15:clr>
            <a:srgbClr val="5ACBF0"/>
          </p15:clr>
        </p15:guide>
        <p15:guide id="34" pos="3336">
          <p15:clr>
            <a:srgbClr val="5ACBF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mall title - half page">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4B2500C4-B436-4E3A-8A91-A02448A774DB}"/>
              </a:ext>
            </a:extLst>
          </p:cNvPr>
          <p:cNvSpPr>
            <a:spLocks noGrp="1"/>
          </p:cNvSpPr>
          <p:nvPr>
            <p:ph type="title"/>
          </p:nvPr>
        </p:nvSpPr>
        <p:spPr>
          <a:xfrm>
            <a:off x="584200" y="457200"/>
            <a:ext cx="5508419" cy="372410"/>
          </a:xfrm>
        </p:spPr>
        <p:txBody>
          <a:bodyPr tIns="64008"/>
          <a:lstStyle>
            <a:lvl1pPr>
              <a:defRPr sz="2000" spc="0">
                <a:latin typeface="+mj-lt"/>
                <a:cs typeface="Segoe UI" panose="020B0502040204020203" pitchFamily="34" charset="0"/>
              </a:defRPr>
            </a:lvl1pPr>
          </a:lstStyle>
          <a:p>
            <a:r>
              <a:rPr lang="ja-JP" altLang="en-US"/>
              <a:t>マスター タイトルの書式設定</a:t>
            </a:r>
            <a:endParaRPr lang="en-US"/>
          </a:p>
        </p:txBody>
      </p:sp>
    </p:spTree>
    <p:extLst>
      <p:ext uri="{BB962C8B-B14F-4D97-AF65-F5344CB8AC3E}">
        <p14:creationId xmlns:p14="http://schemas.microsoft.com/office/powerpoint/2010/main" val="1021262646"/>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52">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guide id="31" pos="3840">
          <p15:clr>
            <a:srgbClr val="5ACBF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 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5C9167-B5C7-4834-AC78-240C8C3EF11E}"/>
              </a:ext>
            </a:extLst>
          </p:cNvPr>
          <p:cNvSpPr>
            <a:spLocks noGrp="1"/>
          </p:cNvSpPr>
          <p:nvPr>
            <p:ph type="title" hasCustomPrompt="1"/>
          </p:nvPr>
        </p:nvSpPr>
        <p:spPr>
          <a:xfrm>
            <a:off x="588263" y="588963"/>
            <a:ext cx="4158362" cy="2535236"/>
          </a:xfrm>
        </p:spPr>
        <p:txBody>
          <a:bodyPr anchor="b"/>
          <a:lstStyle>
            <a:lvl1pPr>
              <a:defRPr/>
            </a:lvl1pPr>
          </a:lstStyle>
          <a:p>
            <a:r>
              <a:rPr lang="en-US"/>
              <a:t>Title square photo layout </a:t>
            </a:r>
          </a:p>
        </p:txBody>
      </p:sp>
      <p:sp>
        <p:nvSpPr>
          <p:cNvPr id="4" name="Text Placeholder 3">
            <a:extLst>
              <a:ext uri="{FF2B5EF4-FFF2-40B4-BE49-F238E27FC236}">
                <a16:creationId xmlns:a16="http://schemas.microsoft.com/office/drawing/2014/main" id="{0E780C89-4FC1-4FE7-AFCA-1C41A1B0944C}"/>
              </a:ext>
            </a:extLst>
          </p:cNvPr>
          <p:cNvSpPr>
            <a:spLocks noGrp="1"/>
          </p:cNvSpPr>
          <p:nvPr>
            <p:ph type="body" sz="quarter" idx="10"/>
          </p:nvPr>
        </p:nvSpPr>
        <p:spPr>
          <a:xfrm>
            <a:off x="584200" y="3535540"/>
            <a:ext cx="4162425" cy="2733497"/>
          </a:xfrm>
        </p:spPr>
        <p:txBody>
          <a:bodyPr/>
          <a:lstStyle>
            <a:lvl1pPr marL="0" indent="0">
              <a:buNone/>
              <a:defRPr sz="2200">
                <a:latin typeface="+mn-lt"/>
              </a:defRPr>
            </a:lvl1pPr>
            <a:lvl2pPr marL="228600" indent="0">
              <a:buNone/>
              <a:defRPr/>
            </a:lvl2pPr>
            <a:lvl3pPr marL="457200" indent="0">
              <a:buNone/>
              <a:defRPr/>
            </a:lvl3pPr>
            <a:lvl4pPr marL="661988" indent="0">
              <a:buNone/>
              <a:defRPr/>
            </a:lvl4pPr>
            <a:lvl5pPr marL="855663" indent="0">
              <a:buNone/>
              <a:defRPr/>
            </a:lvl5pPr>
          </a:lstStyle>
          <a:p>
            <a:pPr lvl="0"/>
            <a:r>
              <a:rPr lang="ja-JP" altLang="en-US"/>
              <a:t>マスター テキストの書式設定</a:t>
            </a:r>
          </a:p>
        </p:txBody>
      </p:sp>
      <p:sp>
        <p:nvSpPr>
          <p:cNvPr id="5" name="Picture Placeholder" descr="This photo is a 'placeholder' only. Drag or drop your photo here, or click and tap the center to insert a photo.">
            <a:extLst>
              <a:ext uri="{FF2B5EF4-FFF2-40B4-BE49-F238E27FC236}">
                <a16:creationId xmlns:a16="http://schemas.microsoft.com/office/drawing/2014/main" id="{2E18FD0C-FA99-4937-92CD-5CF7F279CD8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6" name="TextBox 5">
            <a:extLst>
              <a:ext uri="{FF2B5EF4-FFF2-40B4-BE49-F238E27FC236}">
                <a16:creationId xmlns:a16="http://schemas.microsoft.com/office/drawing/2014/main" id="{16BDF4B0-32EF-4DA8-9A83-B73DD831057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032027855"/>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7" orient="horz" pos="1968">
          <p15:clr>
            <a:srgbClr val="5ACBF0"/>
          </p15:clr>
        </p15:guide>
        <p15:guide id="8" orient="horz" pos="2226">
          <p15:clr>
            <a:srgbClr val="5ACBF0"/>
          </p15:clr>
        </p15:guide>
        <p15:guide id="10" pos="3729">
          <p15:clr>
            <a:srgbClr val="C35EA4"/>
          </p15:clr>
        </p15:guide>
        <p15:guide id="11" pos="2993">
          <p15:clr>
            <a:srgbClr val="5ACBF0"/>
          </p15:clr>
        </p15:guide>
        <p15:guide id="12" pos="3543">
          <p15:clr>
            <a:srgbClr val="A4A3A4"/>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quare Photo ">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92DE97-5F35-4963-AC7A-96FEB98062FF}"/>
              </a:ext>
            </a:extLst>
          </p:cNvPr>
          <p:cNvSpPr>
            <a:spLocks noGrp="1"/>
          </p:cNvSpPr>
          <p:nvPr>
            <p:ph type="title"/>
          </p:nvPr>
        </p:nvSpPr>
        <p:spPr>
          <a:xfrm>
            <a:off x="588263" y="585788"/>
            <a:ext cx="4159950" cy="5683249"/>
          </a:xfrm>
        </p:spPr>
        <p:txBody>
          <a:bodyPr anchor="ctr"/>
          <a:lstStyle/>
          <a:p>
            <a:r>
              <a:rPr lang="ja-JP" altLang="en-US"/>
              <a:t>マスター タイトルの書式設定</a:t>
            </a:r>
            <a:endParaRPr lang="en-US"/>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8A09A47B-FEF5-47F3-B2DD-A73E7C3234AF}"/>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463371907"/>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5" orient="horz" pos="2160">
          <p15:clr>
            <a:srgbClr val="5ACBF0"/>
          </p15:clr>
        </p15:guide>
        <p15:guide id="6" pos="2991">
          <p15:clr>
            <a:srgbClr val="5ACBF0"/>
          </p15:clr>
        </p15:guide>
        <p15:guide id="7" pos="3728">
          <p15:clr>
            <a:srgbClr val="C35EA4"/>
          </p15:clr>
        </p15:guide>
        <p15:guide id="8" pos="3544">
          <p15:clr>
            <a:srgbClr val="A4A3A4"/>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quare Photo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4E2C6C6-B442-4DE7-9C6C-405B9005314D}"/>
              </a:ext>
            </a:extLst>
          </p:cNvPr>
          <p:cNvSpPr>
            <a:spLocks noGrp="1"/>
          </p:cNvSpPr>
          <p:nvPr>
            <p:ph type="title" hasCustomPrompt="1"/>
          </p:nvPr>
        </p:nvSpPr>
        <p:spPr>
          <a:xfrm>
            <a:off x="588263" y="2979738"/>
            <a:ext cx="4163125" cy="3289300"/>
          </a:xfrm>
        </p:spPr>
        <p:txBody>
          <a:bodyPr anchor="t"/>
          <a:lstStyle>
            <a:lvl1pPr>
              <a:defRPr sz="2800"/>
            </a:lvl1pPr>
          </a:lstStyle>
          <a:p>
            <a:r>
              <a:rPr lang="en-US"/>
              <a:t>Square photo layout with smaller text</a:t>
            </a:r>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3EBEAA94-C151-43DE-8A5A-09E8A930427E}"/>
              </a:ext>
            </a:extLst>
          </p:cNvPr>
          <p:cNvSpPr>
            <a:spLocks noGrp="1"/>
          </p:cNvSpPr>
          <p:nvPr>
            <p:ph type="pic" sz="quarter" idx="11" hasCustomPrompt="1"/>
          </p:nvPr>
        </p:nvSpPr>
        <p:spPr bwMode="ltGray">
          <a:xfrm>
            <a:off x="5334000" y="0"/>
            <a:ext cx="6858000" cy="6858000"/>
          </a:xfrm>
          <a:blipFill>
            <a:blip r:embed="rId2"/>
            <a:stretch>
              <a:fillRect/>
            </a:stretch>
          </a:blipFill>
        </p:spPr>
        <p:txBody>
          <a:bodyPr lIns="0" tIns="2377440" rIns="0" anchor="t" anchorCtr="0">
            <a:noAutofit/>
          </a:bodyPr>
          <a:lstStyle>
            <a:lvl1pPr marL="0" indent="0" algn="ctr">
              <a:lnSpc>
                <a:spcPct val="100000"/>
              </a:lnSpc>
              <a:buNone/>
              <a:defRPr sz="14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6C2F1290-9237-4BEE-AAAC-6708F286265B}"/>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659139375"/>
      </p:ext>
    </p:extLst>
  </p:cSld>
  <p:clrMapOvr>
    <a:masterClrMapping/>
  </p:clrMapOvr>
  <p:transition>
    <p:fade/>
  </p:transition>
  <p:extLst>
    <p:ext uri="{DCECCB84-F9BA-43D5-87BE-67443E8EF086}">
      <p15:sldGuideLst xmlns:p15="http://schemas.microsoft.com/office/powerpoint/2012/main">
        <p15:guide id="2" pos="3360">
          <p15:clr>
            <a:srgbClr val="5ACBF0"/>
          </p15:clr>
        </p15:guide>
        <p15:guide id="3" orient="horz" pos="1877">
          <p15:clr>
            <a:srgbClr val="5ACBF0"/>
          </p15:clr>
        </p15:guide>
        <p15:guide id="4" pos="3731">
          <p15:clr>
            <a:srgbClr val="C35EA4"/>
          </p15:clr>
        </p15:guide>
        <p15:guide id="5" pos="2993">
          <p15:clr>
            <a:srgbClr val="5ACBF0"/>
          </p15:clr>
        </p15:guide>
        <p15:guide id="6" pos="3547">
          <p15:clr>
            <a:srgbClr val="A4A3A4"/>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Photo full bleed lower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p:nvPr>
        </p:nvSpPr>
        <p:spPr bwMode="ltGray">
          <a:xfrm>
            <a:off x="0" y="3657600"/>
            <a:ext cx="12192000" cy="3200400"/>
          </a:xfrm>
          <a:gradFill flip="none" rotWithShape="1">
            <a:gsLst>
              <a:gs pos="40000">
                <a:srgbClr val="000000">
                  <a:alpha val="70000"/>
                </a:srgbClr>
              </a:gs>
              <a:gs pos="100000">
                <a:srgbClr val="000000">
                  <a:alpha val="0"/>
                </a:srgbClr>
              </a:gs>
            </a:gsLst>
            <a:lin ang="16200000" scaled="1"/>
            <a:tileRect/>
          </a:gradFill>
        </p:spPr>
        <p:txBody>
          <a:bodyPr lIns="585216" tIns="585216" rIns="585216" bIns="585216" anchor="b" anchorCtr="0">
            <a:noAutofit/>
          </a:bodyPr>
          <a:lstStyle>
            <a:lvl1pPr>
              <a:defRPr sz="3600" spc="0">
                <a:solidFill>
                  <a:srgbClr val="FFFFFF"/>
                </a:solidFill>
              </a:defRPr>
            </a:lvl1pPr>
          </a:lstStyle>
          <a:p>
            <a:r>
              <a:rPr lang="ja-JP" altLang="en-US"/>
              <a:t>マスター タイトルの書式設定</a:t>
            </a:r>
            <a:endParaRPr lang="en-US"/>
          </a:p>
        </p:txBody>
      </p:sp>
      <p:sp>
        <p:nvSpPr>
          <p:cNvPr id="6" name="TextBox 5">
            <a:extLst>
              <a:ext uri="{FF2B5EF4-FFF2-40B4-BE49-F238E27FC236}">
                <a16:creationId xmlns:a16="http://schemas.microsoft.com/office/drawing/2014/main" id="{03F619C2-B134-493A-AB9F-5DE39C92993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33150776"/>
      </p:ext>
    </p:extLst>
  </p:cSld>
  <p:clrMapOvr>
    <a:masterClrMapping/>
  </p:clrMapOvr>
  <p:transition>
    <p:fade/>
  </p:transition>
  <p:extLst>
    <p:ext uri="{DCECCB84-F9BA-43D5-87BE-67443E8EF086}">
      <p15:sldGuideLst xmlns:p15="http://schemas.microsoft.com/office/powerpoint/2012/main">
        <p15:guide id="1" orient="horz" pos="2304">
          <p15:clr>
            <a:srgbClr val="5ACBF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Photo full bleed lef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3" y="0"/>
            <a:ext cx="5669280" cy="6858000"/>
          </a:xfrm>
          <a:gradFill flip="none" rotWithShape="1">
            <a:gsLst>
              <a:gs pos="50000">
                <a:srgbClr val="000000">
                  <a:alpha val="70000"/>
                </a:srgbClr>
              </a:gs>
              <a:gs pos="100000">
                <a:srgbClr val="000000">
                  <a:alpha val="0"/>
                </a:srgbClr>
              </a:gs>
            </a:gsLst>
            <a:lin ang="0" scaled="1"/>
            <a:tileRect/>
          </a:gradFill>
        </p:spPr>
        <p:txBody>
          <a:bodyPr lIns="585216" tIns="585216" rIns="585216" bIns="585216" anchor="ctr">
            <a:noAutofit/>
          </a:bodyPr>
          <a:lstStyle>
            <a:lvl1pP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1D4894F6-B50F-43E1-83FC-4F2200B2FA6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663430416"/>
      </p:ext>
    </p:extLst>
  </p:cSld>
  <p:clrMapOvr>
    <a:masterClrMapping/>
  </p:clrMapOvr>
  <p:transition>
    <p:fade/>
  </p:transition>
  <p:extLst>
    <p:ext uri="{DCECCB84-F9BA-43D5-87BE-67443E8EF086}">
      <p15:sldGuideLst xmlns:p15="http://schemas.microsoft.com/office/powerpoint/2012/main">
        <p15:guide id="7" pos="3576">
          <p15:clr>
            <a:srgbClr val="5ACBF0"/>
          </p15:clr>
        </p15:guide>
        <p15:guide id="8" orient="horz" pos="2160">
          <p15:clr>
            <a:srgbClr val="5ACBF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Photo full bleed right title">
    <p:spTree>
      <p:nvGrpSpPr>
        <p:cNvPr id="1" name=""/>
        <p:cNvGrpSpPr/>
        <p:nvPr/>
      </p:nvGrpSpPr>
      <p:grpSpPr>
        <a:xfrm>
          <a:off x="0" y="0"/>
          <a:ext cx="0" cy="0"/>
          <a:chOff x="0" y="0"/>
          <a:chExt cx="0" cy="0"/>
        </a:xfrm>
      </p:grpSpPr>
      <p:sp>
        <p:nvSpPr>
          <p:cNvPr id="8" name="Picture Placeholder 7" descr="This photo is a 'placeholder' only. Drag or drop your photo here, or click and tap the center to insert a photo.">
            <a:extLst>
              <a:ext uri="{FF2B5EF4-FFF2-40B4-BE49-F238E27FC236}">
                <a16:creationId xmlns:a16="http://schemas.microsoft.com/office/drawing/2014/main" id="{FA608AEF-BE66-4029-BA63-DA15E89C3291}"/>
              </a:ext>
            </a:extLst>
          </p:cNvPr>
          <p:cNvSpPr>
            <a:spLocks noGrp="1"/>
          </p:cNvSpPr>
          <p:nvPr>
            <p:ph type="pic" sz="quarter" idx="10" hasCustomPrompt="1"/>
          </p:nvPr>
        </p:nvSpPr>
        <p:spPr bwMode="ltGray">
          <a:xfrm>
            <a:off x="0" y="0"/>
            <a:ext cx="12192000" cy="6858000"/>
          </a:xfrm>
          <a:blipFill>
            <a:blip r:embed="rId2"/>
            <a:stretch>
              <a:fillRect/>
            </a:stretch>
          </a:blipFill>
        </p:spPr>
        <p:txBody>
          <a:bodyPr wrap="none" bIns="1554480" anchor="ctr">
            <a:noAutofit/>
          </a:bodyPr>
          <a:lstStyle>
            <a:lvl1pPr marL="0" indent="0" algn="ctr">
              <a:buNone/>
              <a:defRPr sz="1400" b="1">
                <a:solidFill>
                  <a:srgbClr val="000000"/>
                </a:solidFill>
              </a:defRPr>
            </a:lvl1pPr>
          </a:lstStyle>
          <a:p>
            <a:r>
              <a:rPr lang="en-US"/>
              <a:t>Drag &amp; drop your photo here </a:t>
            </a:r>
            <a:br>
              <a:rPr lang="en-US"/>
            </a:br>
            <a:r>
              <a:rPr lang="en-US"/>
              <a:t>or click or tap icon below </a:t>
            </a:r>
            <a:br>
              <a:rPr lang="en-US"/>
            </a:br>
            <a:r>
              <a:rPr lang="en-US"/>
              <a:t>to insert</a:t>
            </a:r>
          </a:p>
        </p:txBody>
      </p:sp>
      <p:sp>
        <p:nvSpPr>
          <p:cNvPr id="3" name="Title 2">
            <a:extLst>
              <a:ext uri="{FF2B5EF4-FFF2-40B4-BE49-F238E27FC236}">
                <a16:creationId xmlns:a16="http://schemas.microsoft.com/office/drawing/2014/main" id="{E033AC47-6988-4AF2-AB7A-F400B9B8392F}"/>
              </a:ext>
            </a:extLst>
          </p:cNvPr>
          <p:cNvSpPr>
            <a:spLocks noGrp="1"/>
          </p:cNvSpPr>
          <p:nvPr>
            <p:ph type="title" hasCustomPrompt="1"/>
          </p:nvPr>
        </p:nvSpPr>
        <p:spPr bwMode="ltGray">
          <a:xfrm>
            <a:off x="6522720" y="0"/>
            <a:ext cx="5669280" cy="6858000"/>
          </a:xfrm>
          <a:gradFill flip="none" rotWithShape="1">
            <a:gsLst>
              <a:gs pos="50000">
                <a:srgbClr val="000000">
                  <a:alpha val="70000"/>
                </a:srgbClr>
              </a:gs>
              <a:gs pos="100000">
                <a:srgbClr val="000000">
                  <a:alpha val="0"/>
                </a:srgbClr>
              </a:gs>
            </a:gsLst>
            <a:lin ang="10800000" scaled="1"/>
            <a:tileRect/>
          </a:gradFill>
          <a:ln>
            <a:noFill/>
          </a:ln>
        </p:spPr>
        <p:txBody>
          <a:bodyPr lIns="585216" tIns="585216" rIns="585216" bIns="585216" anchor="ctr">
            <a:noAutofit/>
          </a:bodyPr>
          <a:lstStyle>
            <a:lvl1pPr algn="r">
              <a:defRPr sz="3600" spc="0">
                <a:solidFill>
                  <a:srgbClr val="FFFFFF"/>
                </a:solidFill>
              </a:defRPr>
            </a:lvl1pPr>
          </a:lstStyle>
          <a:p>
            <a:r>
              <a:rPr lang="en-US"/>
              <a:t>Click to edit </a:t>
            </a:r>
            <a:br>
              <a:rPr lang="en-US"/>
            </a:br>
            <a:r>
              <a:rPr lang="en-US"/>
              <a:t>Master title style</a:t>
            </a:r>
          </a:p>
        </p:txBody>
      </p:sp>
      <p:sp>
        <p:nvSpPr>
          <p:cNvPr id="6" name="TextBox 5">
            <a:extLst>
              <a:ext uri="{FF2B5EF4-FFF2-40B4-BE49-F238E27FC236}">
                <a16:creationId xmlns:a16="http://schemas.microsoft.com/office/drawing/2014/main" id="{A629011D-E3B4-416F-9D7F-7A99AE49F65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230397627"/>
      </p:ext>
    </p:extLst>
  </p:cSld>
  <p:clrMapOvr>
    <a:masterClrMapping/>
  </p:clrMapOvr>
  <p:transition>
    <p:fade/>
  </p:transition>
  <p:extLst>
    <p:ext uri="{DCECCB84-F9BA-43D5-87BE-67443E8EF086}">
      <p15:sldGuideLst xmlns:p15="http://schemas.microsoft.com/office/powerpoint/2012/main">
        <p15:guide id="7" pos="4105">
          <p15:clr>
            <a:srgbClr val="5ACBF0"/>
          </p15:clr>
        </p15:guide>
        <p15:guide id="8" orient="horz" pos="2160">
          <p15:clr>
            <a:srgbClr val="5ACBF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op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01E45-D858-46CB-8C37-2ADA7A8B4F38}"/>
              </a:ext>
            </a:extLst>
          </p:cNvPr>
          <p:cNvSpPr>
            <a:spLocks noGrp="1"/>
          </p:cNvSpPr>
          <p:nvPr>
            <p:ph type="title"/>
          </p:nvPr>
        </p:nvSpPr>
        <p:spPr>
          <a:xfrm>
            <a:off x="588263" y="5157216"/>
            <a:ext cx="11018520" cy="1111822"/>
          </a:xfrm>
        </p:spPr>
        <p:txBody>
          <a:bodyPr anchor="ctr"/>
          <a:lstStyle>
            <a:lvl1pPr algn="ctr">
              <a:defRPr/>
            </a:lvl1pPr>
          </a:lstStyle>
          <a:p>
            <a:r>
              <a:rPr lang="ja-JP" altLang="en-US"/>
              <a:t>マスター タイトルの書式設定</a:t>
            </a:r>
            <a:endParaRPr lang="en-US"/>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0" y="0"/>
            <a:ext cx="12192000" cy="4572000"/>
          </a:xfrm>
          <a:blipFill>
            <a:blip r:embed="rId2"/>
            <a:stretch>
              <a:fillRect/>
            </a:stretch>
          </a:blipFill>
        </p:spPr>
        <p:txBody>
          <a:bodyPr vert="horz" wrap="square" lIns="0" tIns="128016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A996C37-D0C9-4349-A860-B639C4EB9D5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171140281"/>
      </p:ext>
    </p:extLst>
  </p:cSld>
  <p:clrMapOvr>
    <a:masterClrMapping/>
  </p:clrMapOvr>
  <p:transition>
    <p:fade/>
  </p:transition>
  <p:extLst>
    <p:ext uri="{DCECCB84-F9BA-43D5-87BE-67443E8EF086}">
      <p15:sldGuideLst xmlns:p15="http://schemas.microsoft.com/office/powerpoint/2012/main">
        <p15:guide id="5" orient="horz" pos="2880">
          <p15:clr>
            <a:srgbClr val="5ACBF0"/>
          </p15:clr>
        </p15:guide>
        <p15:guide id="6" orient="horz" pos="3600">
          <p15:clr>
            <a:srgbClr val="5ACBF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Title Only">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1ED0B55-BEE6-44FE-A0B2-59B9E157D92F}"/>
              </a:ext>
            </a:extLst>
          </p:cNvPr>
          <p:cNvSpPr/>
          <p:nvPr userDrawn="1"/>
        </p:nvSpPr>
        <p:spPr>
          <a:xfrm>
            <a:off x="6239619" y="2645549"/>
            <a:ext cx="2560320" cy="2550267"/>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lvl="0" algn="ctr" defTabSz="932472" fontAlgn="base">
              <a:spcBef>
                <a:spcPct val="0"/>
              </a:spcBef>
              <a:spcAft>
                <a:spcPct val="0"/>
              </a:spcAft>
            </a:pPr>
            <a:endParaRPr lang="en-US" sz="2000" noProof="0">
              <a:solidFill>
                <a:schemeClr val="accent1">
                  <a:lumMod val="60000"/>
                  <a:lumOff val="40000"/>
                </a:schemeClr>
              </a:solidFill>
              <a:cs typeface="Segoe UI" pitchFamily="34" charset="0"/>
            </a:endParaRPr>
          </a:p>
        </p:txBody>
      </p:sp>
      <p:sp>
        <p:nvSpPr>
          <p:cNvPr id="4" name="Rectangle 3">
            <a:extLst>
              <a:ext uri="{FF2B5EF4-FFF2-40B4-BE49-F238E27FC236}">
                <a16:creationId xmlns:a16="http://schemas.microsoft.com/office/drawing/2014/main" id="{9F5FE248-E008-4D5B-B496-4C16DD3B73C1}"/>
              </a:ext>
            </a:extLst>
          </p:cNvPr>
          <p:cNvSpPr/>
          <p:nvPr userDrawn="1"/>
        </p:nvSpPr>
        <p:spPr>
          <a:xfrm>
            <a:off x="625933" y="2642967"/>
            <a:ext cx="2560320" cy="2550267"/>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lvl="0" algn="ctr" defTabSz="932472" fontAlgn="base">
              <a:spcBef>
                <a:spcPct val="0"/>
              </a:spcBef>
              <a:spcAft>
                <a:spcPct val="0"/>
              </a:spcAft>
            </a:pPr>
            <a:endParaRPr lang="en-US" sz="2000" noProof="0">
              <a:solidFill>
                <a:schemeClr val="accent1">
                  <a:lumMod val="60000"/>
                  <a:lumOff val="40000"/>
                </a:schemeClr>
              </a:solidFill>
              <a:cs typeface="Segoe UI" pitchFamily="34" charset="0"/>
            </a:endParaRPr>
          </a:p>
        </p:txBody>
      </p:sp>
      <p:sp>
        <p:nvSpPr>
          <p:cNvPr id="5" name="Rectangle 4">
            <a:extLst>
              <a:ext uri="{FF2B5EF4-FFF2-40B4-BE49-F238E27FC236}">
                <a16:creationId xmlns:a16="http://schemas.microsoft.com/office/drawing/2014/main" id="{75633F4A-4D31-437B-9F1A-75AC415749C1}"/>
              </a:ext>
            </a:extLst>
          </p:cNvPr>
          <p:cNvSpPr/>
          <p:nvPr userDrawn="1"/>
        </p:nvSpPr>
        <p:spPr>
          <a:xfrm>
            <a:off x="3432776" y="2646797"/>
            <a:ext cx="2560320" cy="2550267"/>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lvl="0" algn="ctr" defTabSz="932472" fontAlgn="base">
              <a:spcBef>
                <a:spcPct val="0"/>
              </a:spcBef>
              <a:spcAft>
                <a:spcPct val="0"/>
              </a:spcAft>
            </a:pPr>
            <a:endParaRPr lang="en-US" sz="2000" noProof="0">
              <a:solidFill>
                <a:schemeClr val="accent1">
                  <a:lumMod val="60000"/>
                  <a:lumOff val="40000"/>
                </a:schemeClr>
              </a:solidFill>
              <a:cs typeface="Segoe UI" pitchFamily="34" charset="0"/>
            </a:endParaRPr>
          </a:p>
        </p:txBody>
      </p:sp>
      <p:sp>
        <p:nvSpPr>
          <p:cNvPr id="6" name="Rectangle 5">
            <a:extLst>
              <a:ext uri="{FF2B5EF4-FFF2-40B4-BE49-F238E27FC236}">
                <a16:creationId xmlns:a16="http://schemas.microsoft.com/office/drawing/2014/main" id="{606C4D1A-77C5-4349-ACF2-F07969E17BEA}"/>
              </a:ext>
            </a:extLst>
          </p:cNvPr>
          <p:cNvSpPr/>
          <p:nvPr userDrawn="1"/>
        </p:nvSpPr>
        <p:spPr>
          <a:xfrm>
            <a:off x="9046463" y="2642967"/>
            <a:ext cx="2560320" cy="2550267"/>
          </a:xfrm>
          <a:prstGeom prst="rect">
            <a:avLst/>
          </a:prstGeom>
          <a:solidFill>
            <a:schemeClr val="bg1"/>
          </a:solidFill>
          <a:ln w="3175">
            <a:solidFill>
              <a:schemeClr val="accent1">
                <a:lumMod val="60000"/>
                <a:lumOff val="40000"/>
                <a:alpha val="67000"/>
              </a:schemeClr>
            </a:solidFill>
            <a:headEnd type="none" w="med" len="med"/>
            <a:tailEnd type="none" w="med" len="med"/>
          </a:ln>
          <a:effectLst>
            <a:outerShdw blurRad="304800" sx="102000" sy="102000" algn="ctr" rotWithShape="0">
              <a:schemeClr val="accent1"/>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b" anchorCtr="0" forceAA="0" compatLnSpc="1">
            <a:prstTxWarp prst="textNoShape">
              <a:avLst/>
            </a:prstTxWarp>
            <a:noAutofit/>
          </a:bodyPr>
          <a:lstStyle/>
          <a:p>
            <a:pPr lvl="0" algn="ctr" defTabSz="932472" fontAlgn="base">
              <a:spcBef>
                <a:spcPct val="0"/>
              </a:spcBef>
              <a:spcAft>
                <a:spcPct val="0"/>
              </a:spcAft>
            </a:pPr>
            <a:endParaRPr lang="en-US" sz="2000" noProof="0">
              <a:solidFill>
                <a:schemeClr val="accent1">
                  <a:lumMod val="60000"/>
                  <a:lumOff val="40000"/>
                </a:schemeClr>
              </a:solidFill>
              <a:cs typeface="Segoe UI" pitchFamily="34" charset="0"/>
            </a:endParaRPr>
          </a:p>
        </p:txBody>
      </p:sp>
      <p:sp>
        <p:nvSpPr>
          <p:cNvPr id="12" name="Text Placeholder 3">
            <a:extLst>
              <a:ext uri="{FF2B5EF4-FFF2-40B4-BE49-F238E27FC236}">
                <a16:creationId xmlns:a16="http://schemas.microsoft.com/office/drawing/2014/main" id="{CFF3042A-522F-4C25-8B66-C0EB7FED3989}"/>
              </a:ext>
            </a:extLst>
          </p:cNvPr>
          <p:cNvSpPr>
            <a:spLocks noGrp="1"/>
          </p:cNvSpPr>
          <p:nvPr>
            <p:ph type="body" sz="quarter" idx="17"/>
          </p:nvPr>
        </p:nvSpPr>
        <p:spPr>
          <a:xfrm>
            <a:off x="3569936" y="4268570"/>
            <a:ext cx="2286000" cy="276999"/>
          </a:xfrm>
        </p:spPr>
        <p:txBody>
          <a:bodyPr/>
          <a:lstStyle>
            <a:lvl1pPr marL="0" marR="0" indent="0" algn="ctr" defTabSz="932742" rtl="0" eaLnBrk="1" fontAlgn="auto" latinLnBrk="0" hangingPunct="1">
              <a:lnSpc>
                <a:spcPct val="100000"/>
              </a:lnSpc>
              <a:spcBef>
                <a:spcPts val="1200"/>
              </a:spcBef>
              <a:spcAft>
                <a:spcPts val="0"/>
              </a:spcAft>
              <a:buClrTx/>
              <a:buSzPct val="90000"/>
              <a:buFont typeface="Wingdings" panose="05000000000000000000" pitchFamily="2" charset="2"/>
              <a:buNone/>
              <a:tabLst/>
              <a:defRPr lang="en-US" sz="1800" kern="1200" spc="0" baseline="0" dirty="0">
                <a:solidFill>
                  <a:schemeClr val="accent2"/>
                </a:solidFill>
                <a:latin typeface="+mn-lt"/>
                <a:ea typeface="+mn-ea"/>
                <a:cs typeface="Segoe UI" panose="020B0502040204020203" pitchFamily="34" charset="0"/>
              </a:defRPr>
            </a:lvl1pPr>
            <a:lvl2pPr marL="0" indent="0" algn="ctr">
              <a:spcBef>
                <a:spcPts val="0"/>
              </a:spcBef>
              <a:spcAft>
                <a:spcPts val="600"/>
              </a:spcAft>
              <a:buNone/>
              <a:defRPr sz="1400" b="0">
                <a:solidFill>
                  <a:schemeClr val="tx1"/>
                </a:solidFill>
              </a:defRPr>
            </a:lvl2pPr>
            <a:lvl3pPr marL="0" indent="0" algn="ctr">
              <a:spcBef>
                <a:spcPts val="0"/>
              </a:spcBef>
              <a:spcAft>
                <a:spcPts val="600"/>
              </a:spcAft>
              <a:buNone/>
              <a:defRPr sz="1400" b="1">
                <a:solidFill>
                  <a:schemeClr val="tx1"/>
                </a:solidFill>
              </a:defRPr>
            </a:lvl3pPr>
            <a:lvl4pPr marL="0" indent="0" algn="ctr">
              <a:spcBef>
                <a:spcPts val="0"/>
              </a:spcBef>
              <a:spcAft>
                <a:spcPts val="600"/>
              </a:spcAft>
              <a:buNone/>
              <a:defRPr sz="1400" b="0">
                <a:solidFill>
                  <a:schemeClr val="tx1"/>
                </a:solidFill>
              </a:defRPr>
            </a:lvl4pPr>
            <a:lvl5pPr marL="0" indent="0" algn="ctr">
              <a:spcBef>
                <a:spcPts val="0"/>
              </a:spcBef>
              <a:spcAft>
                <a:spcPts val="600"/>
              </a:spcAft>
              <a:buNone/>
              <a:defRPr sz="1400" b="0">
                <a:solidFill>
                  <a:schemeClr val="tx1"/>
                </a:solidFill>
              </a:defRPr>
            </a:lvl5pPr>
          </a:lstStyle>
          <a:p>
            <a:pPr lvl="0"/>
            <a:r>
              <a:rPr lang="en-US"/>
              <a:t>Click to edit Master</a:t>
            </a:r>
          </a:p>
        </p:txBody>
      </p:sp>
      <p:sp>
        <p:nvSpPr>
          <p:cNvPr id="13" name="Text Placeholder 3">
            <a:extLst>
              <a:ext uri="{FF2B5EF4-FFF2-40B4-BE49-F238E27FC236}">
                <a16:creationId xmlns:a16="http://schemas.microsoft.com/office/drawing/2014/main" id="{6611A15A-0519-4A60-90A1-E95F5CF60D96}"/>
              </a:ext>
            </a:extLst>
          </p:cNvPr>
          <p:cNvSpPr>
            <a:spLocks noGrp="1"/>
          </p:cNvSpPr>
          <p:nvPr>
            <p:ph type="body" sz="quarter" idx="18"/>
          </p:nvPr>
        </p:nvSpPr>
        <p:spPr>
          <a:xfrm>
            <a:off x="6376779" y="4268570"/>
            <a:ext cx="2286000" cy="276999"/>
          </a:xfrm>
        </p:spPr>
        <p:txBody>
          <a:bodyPr/>
          <a:lstStyle>
            <a:lvl1pPr marL="0" marR="0" indent="0" algn="ctr" defTabSz="932742" rtl="0" eaLnBrk="1" fontAlgn="auto" latinLnBrk="0" hangingPunct="1">
              <a:lnSpc>
                <a:spcPct val="100000"/>
              </a:lnSpc>
              <a:spcBef>
                <a:spcPts val="1200"/>
              </a:spcBef>
              <a:spcAft>
                <a:spcPts val="0"/>
              </a:spcAft>
              <a:buClrTx/>
              <a:buSzPct val="90000"/>
              <a:buFont typeface="Wingdings" panose="05000000000000000000" pitchFamily="2" charset="2"/>
              <a:buNone/>
              <a:tabLst/>
              <a:defRPr lang="en-US" sz="1800" kern="1200" spc="0" baseline="0" dirty="0">
                <a:solidFill>
                  <a:schemeClr val="accent2"/>
                </a:solidFill>
                <a:latin typeface="+mn-lt"/>
                <a:ea typeface="+mn-ea"/>
                <a:cs typeface="Segoe UI" panose="020B0502040204020203" pitchFamily="34" charset="0"/>
              </a:defRPr>
            </a:lvl1pPr>
            <a:lvl2pPr marL="0" indent="0" algn="ctr">
              <a:spcBef>
                <a:spcPts val="0"/>
              </a:spcBef>
              <a:spcAft>
                <a:spcPts val="600"/>
              </a:spcAft>
              <a:buNone/>
              <a:defRPr sz="1400" b="0">
                <a:solidFill>
                  <a:schemeClr val="tx1"/>
                </a:solidFill>
              </a:defRPr>
            </a:lvl2pPr>
            <a:lvl3pPr marL="0" indent="0" algn="ctr">
              <a:spcBef>
                <a:spcPts val="0"/>
              </a:spcBef>
              <a:spcAft>
                <a:spcPts val="600"/>
              </a:spcAft>
              <a:buNone/>
              <a:defRPr sz="1400" b="1">
                <a:solidFill>
                  <a:schemeClr val="tx1"/>
                </a:solidFill>
              </a:defRPr>
            </a:lvl3pPr>
            <a:lvl4pPr marL="0" indent="0" algn="ctr">
              <a:spcBef>
                <a:spcPts val="0"/>
              </a:spcBef>
              <a:spcAft>
                <a:spcPts val="600"/>
              </a:spcAft>
              <a:buNone/>
              <a:defRPr sz="1400" b="0">
                <a:solidFill>
                  <a:schemeClr val="tx1"/>
                </a:solidFill>
              </a:defRPr>
            </a:lvl4pPr>
            <a:lvl5pPr marL="0" indent="0" algn="ctr">
              <a:spcBef>
                <a:spcPts val="0"/>
              </a:spcBef>
              <a:spcAft>
                <a:spcPts val="600"/>
              </a:spcAft>
              <a:buNone/>
              <a:defRPr sz="1400" b="0">
                <a:solidFill>
                  <a:schemeClr val="tx1"/>
                </a:solidFill>
              </a:defRPr>
            </a:lvl5pPr>
          </a:lstStyle>
          <a:p>
            <a:pPr lvl="0"/>
            <a:r>
              <a:rPr lang="en-US"/>
              <a:t>Click to edit Master</a:t>
            </a:r>
          </a:p>
        </p:txBody>
      </p:sp>
      <p:sp>
        <p:nvSpPr>
          <p:cNvPr id="14" name="Text Placeholder 3">
            <a:extLst>
              <a:ext uri="{FF2B5EF4-FFF2-40B4-BE49-F238E27FC236}">
                <a16:creationId xmlns:a16="http://schemas.microsoft.com/office/drawing/2014/main" id="{5415B8D4-14BD-43DC-957C-578C933ED210}"/>
              </a:ext>
            </a:extLst>
          </p:cNvPr>
          <p:cNvSpPr>
            <a:spLocks noGrp="1"/>
          </p:cNvSpPr>
          <p:nvPr>
            <p:ph type="body" sz="quarter" idx="19"/>
          </p:nvPr>
        </p:nvSpPr>
        <p:spPr>
          <a:xfrm>
            <a:off x="9183623" y="4268570"/>
            <a:ext cx="2286000" cy="276999"/>
          </a:xfrm>
        </p:spPr>
        <p:txBody>
          <a:bodyPr/>
          <a:lstStyle>
            <a:lvl1pPr marL="0" marR="0" indent="0" algn="ctr" defTabSz="932742" rtl="0" eaLnBrk="1" fontAlgn="auto" latinLnBrk="0" hangingPunct="1">
              <a:lnSpc>
                <a:spcPct val="100000"/>
              </a:lnSpc>
              <a:spcBef>
                <a:spcPts val="1200"/>
              </a:spcBef>
              <a:spcAft>
                <a:spcPts val="0"/>
              </a:spcAft>
              <a:buClrTx/>
              <a:buSzPct val="90000"/>
              <a:buFont typeface="Wingdings" panose="05000000000000000000" pitchFamily="2" charset="2"/>
              <a:buNone/>
              <a:tabLst/>
              <a:defRPr lang="en-US" sz="1800" kern="1200" spc="0" baseline="0" dirty="0">
                <a:solidFill>
                  <a:schemeClr val="accent2"/>
                </a:solidFill>
                <a:latin typeface="+mn-lt"/>
                <a:ea typeface="+mn-ea"/>
                <a:cs typeface="Segoe UI" panose="020B0502040204020203" pitchFamily="34" charset="0"/>
              </a:defRPr>
            </a:lvl1pPr>
            <a:lvl2pPr marL="0" indent="0" algn="ctr">
              <a:spcBef>
                <a:spcPts val="0"/>
              </a:spcBef>
              <a:spcAft>
                <a:spcPts val="600"/>
              </a:spcAft>
              <a:buNone/>
              <a:defRPr sz="1400" b="0">
                <a:solidFill>
                  <a:schemeClr val="tx1"/>
                </a:solidFill>
              </a:defRPr>
            </a:lvl2pPr>
            <a:lvl3pPr marL="0" indent="0" algn="ctr">
              <a:spcBef>
                <a:spcPts val="0"/>
              </a:spcBef>
              <a:spcAft>
                <a:spcPts val="600"/>
              </a:spcAft>
              <a:buNone/>
              <a:defRPr sz="1400" b="1">
                <a:solidFill>
                  <a:schemeClr val="tx1"/>
                </a:solidFill>
              </a:defRPr>
            </a:lvl3pPr>
            <a:lvl4pPr marL="0" indent="0" algn="ctr">
              <a:spcBef>
                <a:spcPts val="0"/>
              </a:spcBef>
              <a:spcAft>
                <a:spcPts val="600"/>
              </a:spcAft>
              <a:buNone/>
              <a:defRPr sz="1400" b="0">
                <a:solidFill>
                  <a:schemeClr val="tx1"/>
                </a:solidFill>
              </a:defRPr>
            </a:lvl4pPr>
            <a:lvl5pPr marL="0" indent="0" algn="ctr">
              <a:spcBef>
                <a:spcPts val="0"/>
              </a:spcBef>
              <a:spcAft>
                <a:spcPts val="600"/>
              </a:spcAft>
              <a:buNone/>
              <a:defRPr sz="1400" b="0">
                <a:solidFill>
                  <a:schemeClr val="tx1"/>
                </a:solidFill>
              </a:defRPr>
            </a:lvl5pPr>
          </a:lstStyle>
          <a:p>
            <a:pPr lvl="0"/>
            <a:r>
              <a:rPr lang="en-US"/>
              <a:t>Click to edit Master</a:t>
            </a:r>
          </a:p>
        </p:txBody>
      </p:sp>
      <p:sp>
        <p:nvSpPr>
          <p:cNvPr id="2" name="Title 1">
            <a:extLst>
              <a:ext uri="{FF2B5EF4-FFF2-40B4-BE49-F238E27FC236}">
                <a16:creationId xmlns:a16="http://schemas.microsoft.com/office/drawing/2014/main" id="{FABE8937-081E-4F89-A6B4-662049ED496D}"/>
              </a:ext>
            </a:extLst>
          </p:cNvPr>
          <p:cNvSpPr>
            <a:spLocks noGrp="1"/>
          </p:cNvSpPr>
          <p:nvPr>
            <p:ph type="title"/>
          </p:nvPr>
        </p:nvSpPr>
        <p:spPr/>
        <p:txBody>
          <a:bodyPr/>
          <a:lstStyle/>
          <a:p>
            <a:r>
              <a:rPr lang="en-US"/>
              <a:t>Click to edit Master title style</a:t>
            </a:r>
          </a:p>
        </p:txBody>
      </p:sp>
      <p:sp>
        <p:nvSpPr>
          <p:cNvPr id="17" name="Text Placeholder 16">
            <a:extLst>
              <a:ext uri="{FF2B5EF4-FFF2-40B4-BE49-F238E27FC236}">
                <a16:creationId xmlns:a16="http://schemas.microsoft.com/office/drawing/2014/main" id="{411AD21C-81F9-4999-B2C4-D518EF263794}"/>
              </a:ext>
            </a:extLst>
          </p:cNvPr>
          <p:cNvSpPr>
            <a:spLocks noGrp="1"/>
          </p:cNvSpPr>
          <p:nvPr>
            <p:ph type="body" sz="quarter" idx="20"/>
          </p:nvPr>
        </p:nvSpPr>
        <p:spPr>
          <a:xfrm>
            <a:off x="769443" y="4268570"/>
            <a:ext cx="2273300" cy="812530"/>
          </a:xfrm>
        </p:spPr>
        <p:txBody>
          <a:bodyPr/>
          <a:lstStyle>
            <a:lvl1pPr algn="ctr">
              <a:defRPr sz="1800">
                <a:solidFill>
                  <a:schemeClr val="accent2"/>
                </a:solidFill>
              </a:defRPr>
            </a:lvl1pPr>
            <a:lvl2pPr algn="ctr">
              <a:defRPr sz="1400">
                <a:solidFill>
                  <a:schemeClr val="accent2"/>
                </a:solidFill>
              </a:defRPr>
            </a:lvl2pPr>
            <a:lvl3pPr>
              <a:defRPr sz="1100">
                <a:solidFill>
                  <a:schemeClr val="accent2"/>
                </a:solidFill>
              </a:defRPr>
            </a:lvl3pPr>
            <a:lvl4pPr>
              <a:defRPr sz="1050">
                <a:solidFill>
                  <a:schemeClr val="accent2"/>
                </a:solidFill>
              </a:defRPr>
            </a:lvl4pPr>
            <a:lvl5pPr>
              <a:defRPr sz="1050">
                <a:solidFill>
                  <a:schemeClr val="accent2"/>
                </a:solidFill>
              </a:defRPr>
            </a:lvl5pPr>
          </a:lstStyle>
          <a:p>
            <a:pPr lvl="0"/>
            <a:r>
              <a:rPr lang="en-US"/>
              <a:t>Click to edit Master text styles</a:t>
            </a:r>
          </a:p>
          <a:p>
            <a:pPr lvl="1"/>
            <a:r>
              <a:rPr lang="en-US"/>
              <a:t>Second level</a:t>
            </a:r>
          </a:p>
        </p:txBody>
      </p:sp>
      <p:grpSp>
        <p:nvGrpSpPr>
          <p:cNvPr id="49" name="Group 48">
            <a:extLst>
              <a:ext uri="{FF2B5EF4-FFF2-40B4-BE49-F238E27FC236}">
                <a16:creationId xmlns:a16="http://schemas.microsoft.com/office/drawing/2014/main" id="{B988A210-464A-4E4A-A5EC-6A9F188993AC}"/>
              </a:ext>
            </a:extLst>
          </p:cNvPr>
          <p:cNvGrpSpPr/>
          <p:nvPr userDrawn="1"/>
        </p:nvGrpSpPr>
        <p:grpSpPr>
          <a:xfrm>
            <a:off x="4254385" y="2884146"/>
            <a:ext cx="917103" cy="847023"/>
            <a:chOff x="9664969" y="2124583"/>
            <a:chExt cx="917103" cy="847023"/>
          </a:xfrm>
        </p:grpSpPr>
        <p:grpSp>
          <p:nvGrpSpPr>
            <p:cNvPr id="19" name="Group 18">
              <a:extLst>
                <a:ext uri="{FF2B5EF4-FFF2-40B4-BE49-F238E27FC236}">
                  <a16:creationId xmlns:a16="http://schemas.microsoft.com/office/drawing/2014/main" id="{1DFF98CA-7D40-4D07-8AB0-F9FABEA06766}"/>
                </a:ext>
              </a:extLst>
            </p:cNvPr>
            <p:cNvGrpSpPr/>
            <p:nvPr/>
          </p:nvGrpSpPr>
          <p:grpSpPr>
            <a:xfrm>
              <a:off x="9664969" y="2309869"/>
              <a:ext cx="470966" cy="246457"/>
              <a:chOff x="13721512" y="1085822"/>
              <a:chExt cx="3673755" cy="1922480"/>
            </a:xfrm>
          </p:grpSpPr>
          <p:grpSp>
            <p:nvGrpSpPr>
              <p:cNvPr id="44" name="Group 43">
                <a:extLst>
                  <a:ext uri="{FF2B5EF4-FFF2-40B4-BE49-F238E27FC236}">
                    <a16:creationId xmlns:a16="http://schemas.microsoft.com/office/drawing/2014/main" id="{465ADB1D-47B6-4762-915F-B976A6371677}"/>
                  </a:ext>
                </a:extLst>
              </p:cNvPr>
              <p:cNvGrpSpPr/>
              <p:nvPr/>
            </p:nvGrpSpPr>
            <p:grpSpPr>
              <a:xfrm>
                <a:off x="13727467" y="1202243"/>
                <a:ext cx="3341598" cy="1806059"/>
                <a:chOff x="13727467" y="1202243"/>
                <a:chExt cx="3341598" cy="1806059"/>
              </a:xfrm>
            </p:grpSpPr>
            <p:sp>
              <p:nvSpPr>
                <p:cNvPr id="46" name="Isosceles Triangle 45">
                  <a:extLst>
                    <a:ext uri="{FF2B5EF4-FFF2-40B4-BE49-F238E27FC236}">
                      <a16:creationId xmlns:a16="http://schemas.microsoft.com/office/drawing/2014/main" id="{AE8FAB45-8D4E-4823-87F3-E901BBF377D6}"/>
                    </a:ext>
                  </a:extLst>
                </p:cNvPr>
                <p:cNvSpPr/>
                <p:nvPr/>
              </p:nvSpPr>
              <p:spPr bwMode="auto">
                <a:xfrm rot="9223278">
                  <a:off x="13727467" y="1627700"/>
                  <a:ext cx="2442594" cy="1168873"/>
                </a:xfrm>
                <a:prstGeom prst="triangle">
                  <a:avLst>
                    <a:gd name="adj" fmla="val 49227"/>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7" name="Isosceles Triangle 46">
                  <a:extLst>
                    <a:ext uri="{FF2B5EF4-FFF2-40B4-BE49-F238E27FC236}">
                      <a16:creationId xmlns:a16="http://schemas.microsoft.com/office/drawing/2014/main" id="{12445C1B-6F26-4CE8-B389-B66A16B90A9C}"/>
                    </a:ext>
                  </a:extLst>
                </p:cNvPr>
                <p:cNvSpPr/>
                <p:nvPr/>
              </p:nvSpPr>
              <p:spPr bwMode="auto">
                <a:xfrm rot="21217405">
                  <a:off x="15181338" y="1202243"/>
                  <a:ext cx="1314611" cy="1431238"/>
                </a:xfrm>
                <a:prstGeom prst="triangle">
                  <a:avLst>
                    <a:gd name="adj" fmla="val 52028"/>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8" name="Isosceles Triangle 375">
                  <a:extLst>
                    <a:ext uri="{FF2B5EF4-FFF2-40B4-BE49-F238E27FC236}">
                      <a16:creationId xmlns:a16="http://schemas.microsoft.com/office/drawing/2014/main" id="{C9386C8D-757A-417F-B53C-81F49DD30971}"/>
                    </a:ext>
                  </a:extLst>
                </p:cNvPr>
                <p:cNvSpPr/>
                <p:nvPr/>
              </p:nvSpPr>
              <p:spPr bwMode="auto">
                <a:xfrm rot="1002610">
                  <a:off x="15347915" y="2490756"/>
                  <a:ext cx="1721150" cy="517546"/>
                </a:xfrm>
                <a:custGeom>
                  <a:avLst/>
                  <a:gdLst>
                    <a:gd name="connsiteX0" fmla="*/ 0 w 1721150"/>
                    <a:gd name="connsiteY0" fmla="*/ 766109 h 766109"/>
                    <a:gd name="connsiteX1" fmla="*/ 847271 w 1721150"/>
                    <a:gd name="connsiteY1" fmla="*/ 0 h 766109"/>
                    <a:gd name="connsiteX2" fmla="*/ 1721150 w 1721150"/>
                    <a:gd name="connsiteY2" fmla="*/ 766109 h 766109"/>
                    <a:gd name="connsiteX3" fmla="*/ 0 w 1721150"/>
                    <a:gd name="connsiteY3" fmla="*/ 766109 h 766109"/>
                    <a:gd name="connsiteX0" fmla="*/ 0 w 1721150"/>
                    <a:gd name="connsiteY0" fmla="*/ 516245 h 516245"/>
                    <a:gd name="connsiteX1" fmla="*/ 922282 w 1721150"/>
                    <a:gd name="connsiteY1" fmla="*/ 0 h 516245"/>
                    <a:gd name="connsiteX2" fmla="*/ 1721150 w 1721150"/>
                    <a:gd name="connsiteY2" fmla="*/ 516245 h 516245"/>
                    <a:gd name="connsiteX3" fmla="*/ 0 w 1721150"/>
                    <a:gd name="connsiteY3" fmla="*/ 516245 h 516245"/>
                    <a:gd name="connsiteX0" fmla="*/ 0 w 1721150"/>
                    <a:gd name="connsiteY0" fmla="*/ 517546 h 517546"/>
                    <a:gd name="connsiteX1" fmla="*/ 1128243 w 1721150"/>
                    <a:gd name="connsiteY1" fmla="*/ 0 h 517546"/>
                    <a:gd name="connsiteX2" fmla="*/ 1721150 w 1721150"/>
                    <a:gd name="connsiteY2" fmla="*/ 517546 h 517546"/>
                    <a:gd name="connsiteX3" fmla="*/ 0 w 1721150"/>
                    <a:gd name="connsiteY3" fmla="*/ 517546 h 517546"/>
                  </a:gdLst>
                  <a:ahLst/>
                  <a:cxnLst>
                    <a:cxn ang="0">
                      <a:pos x="connsiteX0" y="connsiteY0"/>
                    </a:cxn>
                    <a:cxn ang="0">
                      <a:pos x="connsiteX1" y="connsiteY1"/>
                    </a:cxn>
                    <a:cxn ang="0">
                      <a:pos x="connsiteX2" y="connsiteY2"/>
                    </a:cxn>
                    <a:cxn ang="0">
                      <a:pos x="connsiteX3" y="connsiteY3"/>
                    </a:cxn>
                  </a:cxnLst>
                  <a:rect l="l" t="t" r="r" b="b"/>
                  <a:pathLst>
                    <a:path w="1721150" h="517546">
                      <a:moveTo>
                        <a:pt x="0" y="517546"/>
                      </a:moveTo>
                      <a:lnTo>
                        <a:pt x="1128243" y="0"/>
                      </a:lnTo>
                      <a:lnTo>
                        <a:pt x="1721150" y="517546"/>
                      </a:lnTo>
                      <a:lnTo>
                        <a:pt x="0" y="517546"/>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45" name="Freeform: Shape 44">
                <a:extLst>
                  <a:ext uri="{FF2B5EF4-FFF2-40B4-BE49-F238E27FC236}">
                    <a16:creationId xmlns:a16="http://schemas.microsoft.com/office/drawing/2014/main" id="{154FF891-D191-414F-8957-99FA4FA604E8}"/>
                  </a:ext>
                </a:extLst>
              </p:cNvPr>
              <p:cNvSpPr/>
              <p:nvPr/>
            </p:nvSpPr>
            <p:spPr bwMode="auto">
              <a:xfrm rot="1084436">
                <a:off x="13721512" y="1085822"/>
                <a:ext cx="3673755" cy="1762693"/>
              </a:xfrm>
              <a:custGeom>
                <a:avLst/>
                <a:gdLst>
                  <a:gd name="connsiteX0" fmla="*/ 2961640 w 3673755"/>
                  <a:gd name="connsiteY0" fmla="*/ 1159502 h 1762693"/>
                  <a:gd name="connsiteX1" fmla="*/ 1920959 w 3673755"/>
                  <a:gd name="connsiteY1" fmla="*/ 1671814 h 1762693"/>
                  <a:gd name="connsiteX2" fmla="*/ 3494551 w 3673755"/>
                  <a:gd name="connsiteY2" fmla="*/ 1651896 h 1762693"/>
                  <a:gd name="connsiteX3" fmla="*/ 1749948 w 3673755"/>
                  <a:gd name="connsiteY3" fmla="*/ 144160 h 1762693"/>
                  <a:gd name="connsiteX4" fmla="*/ 148734 w 3673755"/>
                  <a:gd name="connsiteY4" fmla="*/ 1694247 h 1762693"/>
                  <a:gd name="connsiteX5" fmla="*/ 1749948 w 3673755"/>
                  <a:gd name="connsiteY5" fmla="*/ 1673979 h 1762693"/>
                  <a:gd name="connsiteX6" fmla="*/ 1815732 w 3673755"/>
                  <a:gd name="connsiteY6" fmla="*/ 100719 h 1762693"/>
                  <a:gd name="connsiteX7" fmla="*/ 1815732 w 3673755"/>
                  <a:gd name="connsiteY7" fmla="*/ 1650293 h 1762693"/>
                  <a:gd name="connsiteX8" fmla="*/ 2909867 w 3673755"/>
                  <a:gd name="connsiteY8" fmla="*/ 1111666 h 1762693"/>
                  <a:gd name="connsiteX9" fmla="*/ 1803661 w 3673755"/>
                  <a:gd name="connsiteY9" fmla="*/ 0 h 1762693"/>
                  <a:gd name="connsiteX10" fmla="*/ 3590178 w 3673755"/>
                  <a:gd name="connsiteY10" fmla="*/ 1650685 h 1762693"/>
                  <a:gd name="connsiteX11" fmla="*/ 3673755 w 3673755"/>
                  <a:gd name="connsiteY11" fmla="*/ 1724371 h 1762693"/>
                  <a:gd name="connsiteX12" fmla="*/ 0 w 3673755"/>
                  <a:gd name="connsiteY12" fmla="*/ 1762693 h 1762693"/>
                  <a:gd name="connsiteX13" fmla="*/ 57536 w 3673755"/>
                  <a:gd name="connsiteY13" fmla="*/ 1695401 h 1762693"/>
                  <a:gd name="connsiteX14" fmla="*/ 1798259 w 3673755"/>
                  <a:gd name="connsiteY14" fmla="*/ 5846 h 176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73755" h="1762693">
                    <a:moveTo>
                      <a:pt x="2961640" y="1159502"/>
                    </a:moveTo>
                    <a:lnTo>
                      <a:pt x="1920959" y="1671814"/>
                    </a:lnTo>
                    <a:lnTo>
                      <a:pt x="3494551" y="1651896"/>
                    </a:lnTo>
                    <a:close/>
                    <a:moveTo>
                      <a:pt x="1749948" y="144160"/>
                    </a:moveTo>
                    <a:lnTo>
                      <a:pt x="148734" y="1694247"/>
                    </a:lnTo>
                    <a:lnTo>
                      <a:pt x="1749948" y="1673979"/>
                    </a:lnTo>
                    <a:close/>
                    <a:moveTo>
                      <a:pt x="1815732" y="100719"/>
                    </a:moveTo>
                    <a:lnTo>
                      <a:pt x="1815732" y="1650293"/>
                    </a:lnTo>
                    <a:lnTo>
                      <a:pt x="2909867" y="1111666"/>
                    </a:lnTo>
                    <a:close/>
                    <a:moveTo>
                      <a:pt x="1803661" y="0"/>
                    </a:moveTo>
                    <a:cubicBezTo>
                      <a:pt x="2399166" y="550229"/>
                      <a:pt x="2994672" y="1100456"/>
                      <a:pt x="3590178" y="1650685"/>
                    </a:cubicBezTo>
                    <a:cubicBezTo>
                      <a:pt x="3618037" y="1675247"/>
                      <a:pt x="3645896" y="1699810"/>
                      <a:pt x="3673755" y="1724371"/>
                    </a:cubicBezTo>
                    <a:lnTo>
                      <a:pt x="0" y="1762693"/>
                    </a:lnTo>
                    <a:lnTo>
                      <a:pt x="57536" y="1695401"/>
                    </a:lnTo>
                    <a:lnTo>
                      <a:pt x="1798259" y="5846"/>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0" name="Group 19">
              <a:extLst>
                <a:ext uri="{FF2B5EF4-FFF2-40B4-BE49-F238E27FC236}">
                  <a16:creationId xmlns:a16="http://schemas.microsoft.com/office/drawing/2014/main" id="{DFEC75A4-3A06-4C74-A1BE-E649840B9A18}"/>
                </a:ext>
              </a:extLst>
            </p:cNvPr>
            <p:cNvGrpSpPr/>
            <p:nvPr/>
          </p:nvGrpSpPr>
          <p:grpSpPr>
            <a:xfrm>
              <a:off x="9978266" y="2222938"/>
              <a:ext cx="323597" cy="360640"/>
              <a:chOff x="9978266" y="2222938"/>
              <a:chExt cx="323597" cy="360640"/>
            </a:xfrm>
          </p:grpSpPr>
          <p:sp>
            <p:nvSpPr>
              <p:cNvPr id="41" name="Isosceles Triangle 40">
                <a:extLst>
                  <a:ext uri="{FF2B5EF4-FFF2-40B4-BE49-F238E27FC236}">
                    <a16:creationId xmlns:a16="http://schemas.microsoft.com/office/drawing/2014/main" id="{75259615-2187-4F94-A969-DCA5190858F0}"/>
                  </a:ext>
                </a:extLst>
              </p:cNvPr>
              <p:cNvSpPr/>
              <p:nvPr/>
            </p:nvSpPr>
            <p:spPr bwMode="auto">
              <a:xfrm rot="13393209">
                <a:off x="9978266" y="2222938"/>
                <a:ext cx="313134" cy="149847"/>
              </a:xfrm>
              <a:prstGeom prst="triangle">
                <a:avLst>
                  <a:gd name="adj" fmla="val 49227"/>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2" name="Isosceles Triangle 41">
                <a:extLst>
                  <a:ext uri="{FF2B5EF4-FFF2-40B4-BE49-F238E27FC236}">
                    <a16:creationId xmlns:a16="http://schemas.microsoft.com/office/drawing/2014/main" id="{99B77C10-4771-48E4-91E2-103A8F870215}"/>
                  </a:ext>
                </a:extLst>
              </p:cNvPr>
              <p:cNvSpPr/>
              <p:nvPr/>
            </p:nvSpPr>
            <p:spPr bwMode="auto">
              <a:xfrm rot="3787336">
                <a:off x="10125858" y="2299763"/>
                <a:ext cx="168530" cy="183481"/>
              </a:xfrm>
              <a:prstGeom prst="triangle">
                <a:avLst>
                  <a:gd name="adj" fmla="val 52028"/>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3" name="Isosceles Triangle 375">
                <a:extLst>
                  <a:ext uri="{FF2B5EF4-FFF2-40B4-BE49-F238E27FC236}">
                    <a16:creationId xmlns:a16="http://schemas.microsoft.com/office/drawing/2014/main" id="{5A7483F9-456F-4639-8FB3-89BCDBA59816}"/>
                  </a:ext>
                </a:extLst>
              </p:cNvPr>
              <p:cNvSpPr/>
              <p:nvPr/>
            </p:nvSpPr>
            <p:spPr bwMode="auto">
              <a:xfrm rot="5172541">
                <a:off x="10016540" y="2440081"/>
                <a:ext cx="220647" cy="66348"/>
              </a:xfrm>
              <a:custGeom>
                <a:avLst/>
                <a:gdLst>
                  <a:gd name="connsiteX0" fmla="*/ 0 w 1721150"/>
                  <a:gd name="connsiteY0" fmla="*/ 766109 h 766109"/>
                  <a:gd name="connsiteX1" fmla="*/ 847271 w 1721150"/>
                  <a:gd name="connsiteY1" fmla="*/ 0 h 766109"/>
                  <a:gd name="connsiteX2" fmla="*/ 1721150 w 1721150"/>
                  <a:gd name="connsiteY2" fmla="*/ 766109 h 766109"/>
                  <a:gd name="connsiteX3" fmla="*/ 0 w 1721150"/>
                  <a:gd name="connsiteY3" fmla="*/ 766109 h 766109"/>
                  <a:gd name="connsiteX0" fmla="*/ 0 w 1721150"/>
                  <a:gd name="connsiteY0" fmla="*/ 516245 h 516245"/>
                  <a:gd name="connsiteX1" fmla="*/ 922282 w 1721150"/>
                  <a:gd name="connsiteY1" fmla="*/ 0 h 516245"/>
                  <a:gd name="connsiteX2" fmla="*/ 1721150 w 1721150"/>
                  <a:gd name="connsiteY2" fmla="*/ 516245 h 516245"/>
                  <a:gd name="connsiteX3" fmla="*/ 0 w 1721150"/>
                  <a:gd name="connsiteY3" fmla="*/ 516245 h 516245"/>
                  <a:gd name="connsiteX0" fmla="*/ 0 w 1721150"/>
                  <a:gd name="connsiteY0" fmla="*/ 517546 h 517546"/>
                  <a:gd name="connsiteX1" fmla="*/ 1128243 w 1721150"/>
                  <a:gd name="connsiteY1" fmla="*/ 0 h 517546"/>
                  <a:gd name="connsiteX2" fmla="*/ 1721150 w 1721150"/>
                  <a:gd name="connsiteY2" fmla="*/ 517546 h 517546"/>
                  <a:gd name="connsiteX3" fmla="*/ 0 w 1721150"/>
                  <a:gd name="connsiteY3" fmla="*/ 517546 h 517546"/>
                </a:gdLst>
                <a:ahLst/>
                <a:cxnLst>
                  <a:cxn ang="0">
                    <a:pos x="connsiteX0" y="connsiteY0"/>
                  </a:cxn>
                  <a:cxn ang="0">
                    <a:pos x="connsiteX1" y="connsiteY1"/>
                  </a:cxn>
                  <a:cxn ang="0">
                    <a:pos x="connsiteX2" y="connsiteY2"/>
                  </a:cxn>
                  <a:cxn ang="0">
                    <a:pos x="connsiteX3" y="connsiteY3"/>
                  </a:cxn>
                </a:cxnLst>
                <a:rect l="l" t="t" r="r" b="b"/>
                <a:pathLst>
                  <a:path w="1721150" h="517546">
                    <a:moveTo>
                      <a:pt x="0" y="517546"/>
                    </a:moveTo>
                    <a:lnTo>
                      <a:pt x="1128243" y="0"/>
                    </a:lnTo>
                    <a:lnTo>
                      <a:pt x="1721150" y="517546"/>
                    </a:lnTo>
                    <a:lnTo>
                      <a:pt x="0" y="517546"/>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1" name="Freeform: Shape 20">
              <a:extLst>
                <a:ext uri="{FF2B5EF4-FFF2-40B4-BE49-F238E27FC236}">
                  <a16:creationId xmlns:a16="http://schemas.microsoft.com/office/drawing/2014/main" id="{D6FF55D4-9AB4-4E0C-BACF-4340818E43BD}"/>
                </a:ext>
              </a:extLst>
            </p:cNvPr>
            <p:cNvSpPr/>
            <p:nvPr/>
          </p:nvSpPr>
          <p:spPr bwMode="auto">
            <a:xfrm rot="5254367">
              <a:off x="9956136" y="2247079"/>
              <a:ext cx="470966" cy="225973"/>
            </a:xfrm>
            <a:custGeom>
              <a:avLst/>
              <a:gdLst>
                <a:gd name="connsiteX0" fmla="*/ 2961640 w 3673755"/>
                <a:gd name="connsiteY0" fmla="*/ 1159502 h 1762693"/>
                <a:gd name="connsiteX1" fmla="*/ 1920959 w 3673755"/>
                <a:gd name="connsiteY1" fmla="*/ 1671814 h 1762693"/>
                <a:gd name="connsiteX2" fmla="*/ 3494551 w 3673755"/>
                <a:gd name="connsiteY2" fmla="*/ 1651896 h 1762693"/>
                <a:gd name="connsiteX3" fmla="*/ 1749948 w 3673755"/>
                <a:gd name="connsiteY3" fmla="*/ 144160 h 1762693"/>
                <a:gd name="connsiteX4" fmla="*/ 148734 w 3673755"/>
                <a:gd name="connsiteY4" fmla="*/ 1694247 h 1762693"/>
                <a:gd name="connsiteX5" fmla="*/ 1749948 w 3673755"/>
                <a:gd name="connsiteY5" fmla="*/ 1673979 h 1762693"/>
                <a:gd name="connsiteX6" fmla="*/ 1815732 w 3673755"/>
                <a:gd name="connsiteY6" fmla="*/ 100719 h 1762693"/>
                <a:gd name="connsiteX7" fmla="*/ 1815732 w 3673755"/>
                <a:gd name="connsiteY7" fmla="*/ 1650293 h 1762693"/>
                <a:gd name="connsiteX8" fmla="*/ 2909867 w 3673755"/>
                <a:gd name="connsiteY8" fmla="*/ 1111666 h 1762693"/>
                <a:gd name="connsiteX9" fmla="*/ 1803661 w 3673755"/>
                <a:gd name="connsiteY9" fmla="*/ 0 h 1762693"/>
                <a:gd name="connsiteX10" fmla="*/ 3590178 w 3673755"/>
                <a:gd name="connsiteY10" fmla="*/ 1650685 h 1762693"/>
                <a:gd name="connsiteX11" fmla="*/ 3673755 w 3673755"/>
                <a:gd name="connsiteY11" fmla="*/ 1724371 h 1762693"/>
                <a:gd name="connsiteX12" fmla="*/ 0 w 3673755"/>
                <a:gd name="connsiteY12" fmla="*/ 1762693 h 1762693"/>
                <a:gd name="connsiteX13" fmla="*/ 57536 w 3673755"/>
                <a:gd name="connsiteY13" fmla="*/ 1695401 h 1762693"/>
                <a:gd name="connsiteX14" fmla="*/ 1798259 w 3673755"/>
                <a:gd name="connsiteY14" fmla="*/ 5846 h 176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73755" h="1762693">
                  <a:moveTo>
                    <a:pt x="2961640" y="1159502"/>
                  </a:moveTo>
                  <a:lnTo>
                    <a:pt x="1920959" y="1671814"/>
                  </a:lnTo>
                  <a:lnTo>
                    <a:pt x="3494551" y="1651896"/>
                  </a:lnTo>
                  <a:close/>
                  <a:moveTo>
                    <a:pt x="1749948" y="144160"/>
                  </a:moveTo>
                  <a:lnTo>
                    <a:pt x="148734" y="1694247"/>
                  </a:lnTo>
                  <a:lnTo>
                    <a:pt x="1749948" y="1673979"/>
                  </a:lnTo>
                  <a:close/>
                  <a:moveTo>
                    <a:pt x="1815732" y="100719"/>
                  </a:moveTo>
                  <a:lnTo>
                    <a:pt x="1815732" y="1650293"/>
                  </a:lnTo>
                  <a:lnTo>
                    <a:pt x="2909867" y="1111666"/>
                  </a:lnTo>
                  <a:close/>
                  <a:moveTo>
                    <a:pt x="1803661" y="0"/>
                  </a:moveTo>
                  <a:cubicBezTo>
                    <a:pt x="2399166" y="550229"/>
                    <a:pt x="2994672" y="1100456"/>
                    <a:pt x="3590178" y="1650685"/>
                  </a:cubicBezTo>
                  <a:cubicBezTo>
                    <a:pt x="3618037" y="1675247"/>
                    <a:pt x="3645896" y="1699810"/>
                    <a:pt x="3673755" y="1724371"/>
                  </a:cubicBezTo>
                  <a:lnTo>
                    <a:pt x="0" y="1762693"/>
                  </a:lnTo>
                  <a:lnTo>
                    <a:pt x="57536" y="1695401"/>
                  </a:lnTo>
                  <a:lnTo>
                    <a:pt x="1798259" y="5846"/>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22" name="Group 21">
              <a:extLst>
                <a:ext uri="{FF2B5EF4-FFF2-40B4-BE49-F238E27FC236}">
                  <a16:creationId xmlns:a16="http://schemas.microsoft.com/office/drawing/2014/main" id="{6BBE2167-AFCF-45E2-863F-76B98D874DD1}"/>
                </a:ext>
              </a:extLst>
            </p:cNvPr>
            <p:cNvGrpSpPr/>
            <p:nvPr/>
          </p:nvGrpSpPr>
          <p:grpSpPr>
            <a:xfrm rot="2124180" flipH="1" flipV="1">
              <a:off x="9911732" y="2725149"/>
              <a:ext cx="470966" cy="246457"/>
              <a:chOff x="13721512" y="1085822"/>
              <a:chExt cx="3673755" cy="1922480"/>
            </a:xfrm>
          </p:grpSpPr>
          <p:grpSp>
            <p:nvGrpSpPr>
              <p:cNvPr id="36" name="Group 35">
                <a:extLst>
                  <a:ext uri="{FF2B5EF4-FFF2-40B4-BE49-F238E27FC236}">
                    <a16:creationId xmlns:a16="http://schemas.microsoft.com/office/drawing/2014/main" id="{9A03488A-F40D-44D0-A2AB-94FECFB418ED}"/>
                  </a:ext>
                </a:extLst>
              </p:cNvPr>
              <p:cNvGrpSpPr/>
              <p:nvPr/>
            </p:nvGrpSpPr>
            <p:grpSpPr>
              <a:xfrm>
                <a:off x="13727467" y="1202243"/>
                <a:ext cx="3341598" cy="1806059"/>
                <a:chOff x="13727467" y="1202243"/>
                <a:chExt cx="3341598" cy="1806059"/>
              </a:xfrm>
            </p:grpSpPr>
            <p:sp>
              <p:nvSpPr>
                <p:cNvPr id="38" name="Isosceles Triangle 37">
                  <a:extLst>
                    <a:ext uri="{FF2B5EF4-FFF2-40B4-BE49-F238E27FC236}">
                      <a16:creationId xmlns:a16="http://schemas.microsoft.com/office/drawing/2014/main" id="{1E1BC72D-9C0C-4F7E-B0F2-07C1A8924939}"/>
                    </a:ext>
                  </a:extLst>
                </p:cNvPr>
                <p:cNvSpPr/>
                <p:nvPr/>
              </p:nvSpPr>
              <p:spPr bwMode="auto">
                <a:xfrm rot="9223278">
                  <a:off x="13727467" y="1627700"/>
                  <a:ext cx="2442594" cy="1168873"/>
                </a:xfrm>
                <a:prstGeom prst="triangle">
                  <a:avLst>
                    <a:gd name="adj" fmla="val 49227"/>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9" name="Isosceles Triangle 38">
                  <a:extLst>
                    <a:ext uri="{FF2B5EF4-FFF2-40B4-BE49-F238E27FC236}">
                      <a16:creationId xmlns:a16="http://schemas.microsoft.com/office/drawing/2014/main" id="{EA716B81-1D05-4CD9-AB09-CAE56B00D710}"/>
                    </a:ext>
                  </a:extLst>
                </p:cNvPr>
                <p:cNvSpPr/>
                <p:nvPr/>
              </p:nvSpPr>
              <p:spPr bwMode="auto">
                <a:xfrm rot="21217405">
                  <a:off x="15181338" y="1202243"/>
                  <a:ext cx="1314611" cy="1431238"/>
                </a:xfrm>
                <a:prstGeom prst="triangle">
                  <a:avLst>
                    <a:gd name="adj" fmla="val 52028"/>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40" name="Isosceles Triangle 375">
                  <a:extLst>
                    <a:ext uri="{FF2B5EF4-FFF2-40B4-BE49-F238E27FC236}">
                      <a16:creationId xmlns:a16="http://schemas.microsoft.com/office/drawing/2014/main" id="{25F1B473-A080-4957-AFA3-52B3626596CC}"/>
                    </a:ext>
                  </a:extLst>
                </p:cNvPr>
                <p:cNvSpPr/>
                <p:nvPr/>
              </p:nvSpPr>
              <p:spPr bwMode="auto">
                <a:xfrm rot="1002610">
                  <a:off x="15347915" y="2490756"/>
                  <a:ext cx="1721150" cy="517546"/>
                </a:xfrm>
                <a:custGeom>
                  <a:avLst/>
                  <a:gdLst>
                    <a:gd name="connsiteX0" fmla="*/ 0 w 1721150"/>
                    <a:gd name="connsiteY0" fmla="*/ 766109 h 766109"/>
                    <a:gd name="connsiteX1" fmla="*/ 847271 w 1721150"/>
                    <a:gd name="connsiteY1" fmla="*/ 0 h 766109"/>
                    <a:gd name="connsiteX2" fmla="*/ 1721150 w 1721150"/>
                    <a:gd name="connsiteY2" fmla="*/ 766109 h 766109"/>
                    <a:gd name="connsiteX3" fmla="*/ 0 w 1721150"/>
                    <a:gd name="connsiteY3" fmla="*/ 766109 h 766109"/>
                    <a:gd name="connsiteX0" fmla="*/ 0 w 1721150"/>
                    <a:gd name="connsiteY0" fmla="*/ 516245 h 516245"/>
                    <a:gd name="connsiteX1" fmla="*/ 922282 w 1721150"/>
                    <a:gd name="connsiteY1" fmla="*/ 0 h 516245"/>
                    <a:gd name="connsiteX2" fmla="*/ 1721150 w 1721150"/>
                    <a:gd name="connsiteY2" fmla="*/ 516245 h 516245"/>
                    <a:gd name="connsiteX3" fmla="*/ 0 w 1721150"/>
                    <a:gd name="connsiteY3" fmla="*/ 516245 h 516245"/>
                    <a:gd name="connsiteX0" fmla="*/ 0 w 1721150"/>
                    <a:gd name="connsiteY0" fmla="*/ 517546 h 517546"/>
                    <a:gd name="connsiteX1" fmla="*/ 1128243 w 1721150"/>
                    <a:gd name="connsiteY1" fmla="*/ 0 h 517546"/>
                    <a:gd name="connsiteX2" fmla="*/ 1721150 w 1721150"/>
                    <a:gd name="connsiteY2" fmla="*/ 517546 h 517546"/>
                    <a:gd name="connsiteX3" fmla="*/ 0 w 1721150"/>
                    <a:gd name="connsiteY3" fmla="*/ 517546 h 517546"/>
                  </a:gdLst>
                  <a:ahLst/>
                  <a:cxnLst>
                    <a:cxn ang="0">
                      <a:pos x="connsiteX0" y="connsiteY0"/>
                    </a:cxn>
                    <a:cxn ang="0">
                      <a:pos x="connsiteX1" y="connsiteY1"/>
                    </a:cxn>
                    <a:cxn ang="0">
                      <a:pos x="connsiteX2" y="connsiteY2"/>
                    </a:cxn>
                    <a:cxn ang="0">
                      <a:pos x="connsiteX3" y="connsiteY3"/>
                    </a:cxn>
                  </a:cxnLst>
                  <a:rect l="l" t="t" r="r" b="b"/>
                  <a:pathLst>
                    <a:path w="1721150" h="517546">
                      <a:moveTo>
                        <a:pt x="0" y="517546"/>
                      </a:moveTo>
                      <a:lnTo>
                        <a:pt x="1128243" y="0"/>
                      </a:lnTo>
                      <a:lnTo>
                        <a:pt x="1721150" y="517546"/>
                      </a:lnTo>
                      <a:lnTo>
                        <a:pt x="0" y="517546"/>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37" name="Freeform: Shape 36">
                <a:extLst>
                  <a:ext uri="{FF2B5EF4-FFF2-40B4-BE49-F238E27FC236}">
                    <a16:creationId xmlns:a16="http://schemas.microsoft.com/office/drawing/2014/main" id="{2A7EE5E8-7587-4E38-981B-C7A689EF4F5F}"/>
                  </a:ext>
                </a:extLst>
              </p:cNvPr>
              <p:cNvSpPr/>
              <p:nvPr/>
            </p:nvSpPr>
            <p:spPr bwMode="auto">
              <a:xfrm rot="1084436">
                <a:off x="13721512" y="1085822"/>
                <a:ext cx="3673755" cy="1762693"/>
              </a:xfrm>
              <a:custGeom>
                <a:avLst/>
                <a:gdLst>
                  <a:gd name="connsiteX0" fmla="*/ 2961640 w 3673755"/>
                  <a:gd name="connsiteY0" fmla="*/ 1159502 h 1762693"/>
                  <a:gd name="connsiteX1" fmla="*/ 1920959 w 3673755"/>
                  <a:gd name="connsiteY1" fmla="*/ 1671814 h 1762693"/>
                  <a:gd name="connsiteX2" fmla="*/ 3494551 w 3673755"/>
                  <a:gd name="connsiteY2" fmla="*/ 1651896 h 1762693"/>
                  <a:gd name="connsiteX3" fmla="*/ 1749948 w 3673755"/>
                  <a:gd name="connsiteY3" fmla="*/ 144160 h 1762693"/>
                  <a:gd name="connsiteX4" fmla="*/ 148734 w 3673755"/>
                  <a:gd name="connsiteY4" fmla="*/ 1694247 h 1762693"/>
                  <a:gd name="connsiteX5" fmla="*/ 1749948 w 3673755"/>
                  <a:gd name="connsiteY5" fmla="*/ 1673979 h 1762693"/>
                  <a:gd name="connsiteX6" fmla="*/ 1815732 w 3673755"/>
                  <a:gd name="connsiteY6" fmla="*/ 100719 h 1762693"/>
                  <a:gd name="connsiteX7" fmla="*/ 1815732 w 3673755"/>
                  <a:gd name="connsiteY7" fmla="*/ 1650293 h 1762693"/>
                  <a:gd name="connsiteX8" fmla="*/ 2909867 w 3673755"/>
                  <a:gd name="connsiteY8" fmla="*/ 1111666 h 1762693"/>
                  <a:gd name="connsiteX9" fmla="*/ 1803661 w 3673755"/>
                  <a:gd name="connsiteY9" fmla="*/ 0 h 1762693"/>
                  <a:gd name="connsiteX10" fmla="*/ 3590178 w 3673755"/>
                  <a:gd name="connsiteY10" fmla="*/ 1650685 h 1762693"/>
                  <a:gd name="connsiteX11" fmla="*/ 3673755 w 3673755"/>
                  <a:gd name="connsiteY11" fmla="*/ 1724371 h 1762693"/>
                  <a:gd name="connsiteX12" fmla="*/ 0 w 3673755"/>
                  <a:gd name="connsiteY12" fmla="*/ 1762693 h 1762693"/>
                  <a:gd name="connsiteX13" fmla="*/ 57536 w 3673755"/>
                  <a:gd name="connsiteY13" fmla="*/ 1695401 h 1762693"/>
                  <a:gd name="connsiteX14" fmla="*/ 1798259 w 3673755"/>
                  <a:gd name="connsiteY14" fmla="*/ 5846 h 176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73755" h="1762693">
                    <a:moveTo>
                      <a:pt x="2961640" y="1159502"/>
                    </a:moveTo>
                    <a:lnTo>
                      <a:pt x="1920959" y="1671814"/>
                    </a:lnTo>
                    <a:lnTo>
                      <a:pt x="3494551" y="1651896"/>
                    </a:lnTo>
                    <a:close/>
                    <a:moveTo>
                      <a:pt x="1749948" y="144160"/>
                    </a:moveTo>
                    <a:lnTo>
                      <a:pt x="148734" y="1694247"/>
                    </a:lnTo>
                    <a:lnTo>
                      <a:pt x="1749948" y="1673979"/>
                    </a:lnTo>
                    <a:close/>
                    <a:moveTo>
                      <a:pt x="1815732" y="100719"/>
                    </a:moveTo>
                    <a:lnTo>
                      <a:pt x="1815732" y="1650293"/>
                    </a:lnTo>
                    <a:lnTo>
                      <a:pt x="2909867" y="1111666"/>
                    </a:lnTo>
                    <a:close/>
                    <a:moveTo>
                      <a:pt x="1803661" y="0"/>
                    </a:moveTo>
                    <a:cubicBezTo>
                      <a:pt x="2399166" y="550229"/>
                      <a:pt x="2994672" y="1100456"/>
                      <a:pt x="3590178" y="1650685"/>
                    </a:cubicBezTo>
                    <a:cubicBezTo>
                      <a:pt x="3618037" y="1675247"/>
                      <a:pt x="3645896" y="1699810"/>
                      <a:pt x="3673755" y="1724371"/>
                    </a:cubicBezTo>
                    <a:lnTo>
                      <a:pt x="0" y="1762693"/>
                    </a:lnTo>
                    <a:lnTo>
                      <a:pt x="57536" y="1695401"/>
                    </a:lnTo>
                    <a:lnTo>
                      <a:pt x="1798259" y="5846"/>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3" name="Group 22">
              <a:extLst>
                <a:ext uri="{FF2B5EF4-FFF2-40B4-BE49-F238E27FC236}">
                  <a16:creationId xmlns:a16="http://schemas.microsoft.com/office/drawing/2014/main" id="{4ED7F3E0-DE9F-49C1-B15A-1D1B46C85976}"/>
                </a:ext>
              </a:extLst>
            </p:cNvPr>
            <p:cNvGrpSpPr/>
            <p:nvPr/>
          </p:nvGrpSpPr>
          <p:grpSpPr>
            <a:xfrm rot="17317314">
              <a:off x="9632120" y="2608617"/>
              <a:ext cx="470966" cy="246457"/>
              <a:chOff x="13721512" y="1085822"/>
              <a:chExt cx="3673755" cy="1922480"/>
            </a:xfrm>
          </p:grpSpPr>
          <p:grpSp>
            <p:nvGrpSpPr>
              <p:cNvPr id="31" name="Group 30">
                <a:extLst>
                  <a:ext uri="{FF2B5EF4-FFF2-40B4-BE49-F238E27FC236}">
                    <a16:creationId xmlns:a16="http://schemas.microsoft.com/office/drawing/2014/main" id="{BB76E0AE-3B21-4BD3-9F7A-EB2047D3F4EA}"/>
                  </a:ext>
                </a:extLst>
              </p:cNvPr>
              <p:cNvGrpSpPr/>
              <p:nvPr/>
            </p:nvGrpSpPr>
            <p:grpSpPr>
              <a:xfrm>
                <a:off x="13727467" y="1202243"/>
                <a:ext cx="3341598" cy="1806059"/>
                <a:chOff x="13727467" y="1202243"/>
                <a:chExt cx="3341598" cy="1806059"/>
              </a:xfrm>
            </p:grpSpPr>
            <p:sp>
              <p:nvSpPr>
                <p:cNvPr id="33" name="Isosceles Triangle 32">
                  <a:extLst>
                    <a:ext uri="{FF2B5EF4-FFF2-40B4-BE49-F238E27FC236}">
                      <a16:creationId xmlns:a16="http://schemas.microsoft.com/office/drawing/2014/main" id="{198F8398-E0B7-4182-9E09-E9C37B294C24}"/>
                    </a:ext>
                  </a:extLst>
                </p:cNvPr>
                <p:cNvSpPr/>
                <p:nvPr/>
              </p:nvSpPr>
              <p:spPr bwMode="auto">
                <a:xfrm rot="9223278">
                  <a:off x="13727467" y="1627700"/>
                  <a:ext cx="2442594" cy="1168873"/>
                </a:xfrm>
                <a:prstGeom prst="triangle">
                  <a:avLst>
                    <a:gd name="adj" fmla="val 49227"/>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4" name="Isosceles Triangle 33">
                  <a:extLst>
                    <a:ext uri="{FF2B5EF4-FFF2-40B4-BE49-F238E27FC236}">
                      <a16:creationId xmlns:a16="http://schemas.microsoft.com/office/drawing/2014/main" id="{CF5A8EE3-8C03-4611-A75D-774E4B5F9DCF}"/>
                    </a:ext>
                  </a:extLst>
                </p:cNvPr>
                <p:cNvSpPr/>
                <p:nvPr/>
              </p:nvSpPr>
              <p:spPr bwMode="auto">
                <a:xfrm rot="21217405">
                  <a:off x="15181338" y="1202243"/>
                  <a:ext cx="1314611" cy="1431238"/>
                </a:xfrm>
                <a:prstGeom prst="triangle">
                  <a:avLst>
                    <a:gd name="adj" fmla="val 52028"/>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Isosceles Triangle 375">
                  <a:extLst>
                    <a:ext uri="{FF2B5EF4-FFF2-40B4-BE49-F238E27FC236}">
                      <a16:creationId xmlns:a16="http://schemas.microsoft.com/office/drawing/2014/main" id="{DC611FC2-D5BC-41FE-B053-C17A9C1C7C5D}"/>
                    </a:ext>
                  </a:extLst>
                </p:cNvPr>
                <p:cNvSpPr/>
                <p:nvPr/>
              </p:nvSpPr>
              <p:spPr bwMode="auto">
                <a:xfrm rot="1002610">
                  <a:off x="15347915" y="2490756"/>
                  <a:ext cx="1721150" cy="517546"/>
                </a:xfrm>
                <a:custGeom>
                  <a:avLst/>
                  <a:gdLst>
                    <a:gd name="connsiteX0" fmla="*/ 0 w 1721150"/>
                    <a:gd name="connsiteY0" fmla="*/ 766109 h 766109"/>
                    <a:gd name="connsiteX1" fmla="*/ 847271 w 1721150"/>
                    <a:gd name="connsiteY1" fmla="*/ 0 h 766109"/>
                    <a:gd name="connsiteX2" fmla="*/ 1721150 w 1721150"/>
                    <a:gd name="connsiteY2" fmla="*/ 766109 h 766109"/>
                    <a:gd name="connsiteX3" fmla="*/ 0 w 1721150"/>
                    <a:gd name="connsiteY3" fmla="*/ 766109 h 766109"/>
                    <a:gd name="connsiteX0" fmla="*/ 0 w 1721150"/>
                    <a:gd name="connsiteY0" fmla="*/ 516245 h 516245"/>
                    <a:gd name="connsiteX1" fmla="*/ 922282 w 1721150"/>
                    <a:gd name="connsiteY1" fmla="*/ 0 h 516245"/>
                    <a:gd name="connsiteX2" fmla="*/ 1721150 w 1721150"/>
                    <a:gd name="connsiteY2" fmla="*/ 516245 h 516245"/>
                    <a:gd name="connsiteX3" fmla="*/ 0 w 1721150"/>
                    <a:gd name="connsiteY3" fmla="*/ 516245 h 516245"/>
                    <a:gd name="connsiteX0" fmla="*/ 0 w 1721150"/>
                    <a:gd name="connsiteY0" fmla="*/ 517546 h 517546"/>
                    <a:gd name="connsiteX1" fmla="*/ 1128243 w 1721150"/>
                    <a:gd name="connsiteY1" fmla="*/ 0 h 517546"/>
                    <a:gd name="connsiteX2" fmla="*/ 1721150 w 1721150"/>
                    <a:gd name="connsiteY2" fmla="*/ 517546 h 517546"/>
                    <a:gd name="connsiteX3" fmla="*/ 0 w 1721150"/>
                    <a:gd name="connsiteY3" fmla="*/ 517546 h 517546"/>
                  </a:gdLst>
                  <a:ahLst/>
                  <a:cxnLst>
                    <a:cxn ang="0">
                      <a:pos x="connsiteX0" y="connsiteY0"/>
                    </a:cxn>
                    <a:cxn ang="0">
                      <a:pos x="connsiteX1" y="connsiteY1"/>
                    </a:cxn>
                    <a:cxn ang="0">
                      <a:pos x="connsiteX2" y="connsiteY2"/>
                    </a:cxn>
                    <a:cxn ang="0">
                      <a:pos x="connsiteX3" y="connsiteY3"/>
                    </a:cxn>
                  </a:cxnLst>
                  <a:rect l="l" t="t" r="r" b="b"/>
                  <a:pathLst>
                    <a:path w="1721150" h="517546">
                      <a:moveTo>
                        <a:pt x="0" y="517546"/>
                      </a:moveTo>
                      <a:lnTo>
                        <a:pt x="1128243" y="0"/>
                      </a:lnTo>
                      <a:lnTo>
                        <a:pt x="1721150" y="517546"/>
                      </a:lnTo>
                      <a:lnTo>
                        <a:pt x="0" y="517546"/>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32" name="Freeform: Shape 31">
                <a:extLst>
                  <a:ext uri="{FF2B5EF4-FFF2-40B4-BE49-F238E27FC236}">
                    <a16:creationId xmlns:a16="http://schemas.microsoft.com/office/drawing/2014/main" id="{5A22793B-B22A-4AB8-949B-0219C862632F}"/>
                  </a:ext>
                </a:extLst>
              </p:cNvPr>
              <p:cNvSpPr/>
              <p:nvPr/>
            </p:nvSpPr>
            <p:spPr bwMode="auto">
              <a:xfrm rot="1084436">
                <a:off x="13721512" y="1085822"/>
                <a:ext cx="3673755" cy="1762693"/>
              </a:xfrm>
              <a:custGeom>
                <a:avLst/>
                <a:gdLst>
                  <a:gd name="connsiteX0" fmla="*/ 2961640 w 3673755"/>
                  <a:gd name="connsiteY0" fmla="*/ 1159502 h 1762693"/>
                  <a:gd name="connsiteX1" fmla="*/ 1920959 w 3673755"/>
                  <a:gd name="connsiteY1" fmla="*/ 1671814 h 1762693"/>
                  <a:gd name="connsiteX2" fmla="*/ 3494551 w 3673755"/>
                  <a:gd name="connsiteY2" fmla="*/ 1651896 h 1762693"/>
                  <a:gd name="connsiteX3" fmla="*/ 1749948 w 3673755"/>
                  <a:gd name="connsiteY3" fmla="*/ 144160 h 1762693"/>
                  <a:gd name="connsiteX4" fmla="*/ 148734 w 3673755"/>
                  <a:gd name="connsiteY4" fmla="*/ 1694247 h 1762693"/>
                  <a:gd name="connsiteX5" fmla="*/ 1749948 w 3673755"/>
                  <a:gd name="connsiteY5" fmla="*/ 1673979 h 1762693"/>
                  <a:gd name="connsiteX6" fmla="*/ 1815732 w 3673755"/>
                  <a:gd name="connsiteY6" fmla="*/ 100719 h 1762693"/>
                  <a:gd name="connsiteX7" fmla="*/ 1815732 w 3673755"/>
                  <a:gd name="connsiteY7" fmla="*/ 1650293 h 1762693"/>
                  <a:gd name="connsiteX8" fmla="*/ 2909867 w 3673755"/>
                  <a:gd name="connsiteY8" fmla="*/ 1111666 h 1762693"/>
                  <a:gd name="connsiteX9" fmla="*/ 1803661 w 3673755"/>
                  <a:gd name="connsiteY9" fmla="*/ 0 h 1762693"/>
                  <a:gd name="connsiteX10" fmla="*/ 3590178 w 3673755"/>
                  <a:gd name="connsiteY10" fmla="*/ 1650685 h 1762693"/>
                  <a:gd name="connsiteX11" fmla="*/ 3673755 w 3673755"/>
                  <a:gd name="connsiteY11" fmla="*/ 1724371 h 1762693"/>
                  <a:gd name="connsiteX12" fmla="*/ 0 w 3673755"/>
                  <a:gd name="connsiteY12" fmla="*/ 1762693 h 1762693"/>
                  <a:gd name="connsiteX13" fmla="*/ 57536 w 3673755"/>
                  <a:gd name="connsiteY13" fmla="*/ 1695401 h 1762693"/>
                  <a:gd name="connsiteX14" fmla="*/ 1798259 w 3673755"/>
                  <a:gd name="connsiteY14" fmla="*/ 5846 h 176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73755" h="1762693">
                    <a:moveTo>
                      <a:pt x="2961640" y="1159502"/>
                    </a:moveTo>
                    <a:lnTo>
                      <a:pt x="1920959" y="1671814"/>
                    </a:lnTo>
                    <a:lnTo>
                      <a:pt x="3494551" y="1651896"/>
                    </a:lnTo>
                    <a:close/>
                    <a:moveTo>
                      <a:pt x="1749948" y="144160"/>
                    </a:moveTo>
                    <a:lnTo>
                      <a:pt x="148734" y="1694247"/>
                    </a:lnTo>
                    <a:lnTo>
                      <a:pt x="1749948" y="1673979"/>
                    </a:lnTo>
                    <a:close/>
                    <a:moveTo>
                      <a:pt x="1815732" y="100719"/>
                    </a:moveTo>
                    <a:lnTo>
                      <a:pt x="1815732" y="1650293"/>
                    </a:lnTo>
                    <a:lnTo>
                      <a:pt x="2909867" y="1111666"/>
                    </a:lnTo>
                    <a:close/>
                    <a:moveTo>
                      <a:pt x="1803661" y="0"/>
                    </a:moveTo>
                    <a:cubicBezTo>
                      <a:pt x="2399166" y="550229"/>
                      <a:pt x="2994672" y="1100456"/>
                      <a:pt x="3590178" y="1650685"/>
                    </a:cubicBezTo>
                    <a:cubicBezTo>
                      <a:pt x="3618037" y="1675247"/>
                      <a:pt x="3645896" y="1699810"/>
                      <a:pt x="3673755" y="1724371"/>
                    </a:cubicBezTo>
                    <a:lnTo>
                      <a:pt x="0" y="1762693"/>
                    </a:lnTo>
                    <a:lnTo>
                      <a:pt x="57536" y="1695401"/>
                    </a:lnTo>
                    <a:lnTo>
                      <a:pt x="1798259" y="5846"/>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24" name="Group 23">
              <a:extLst>
                <a:ext uri="{FF2B5EF4-FFF2-40B4-BE49-F238E27FC236}">
                  <a16:creationId xmlns:a16="http://schemas.microsoft.com/office/drawing/2014/main" id="{8F496923-2DD6-494A-AF13-C39351250AD6}"/>
                </a:ext>
              </a:extLst>
            </p:cNvPr>
            <p:cNvGrpSpPr/>
            <p:nvPr/>
          </p:nvGrpSpPr>
          <p:grpSpPr>
            <a:xfrm rot="8733085">
              <a:off x="10111106" y="2505403"/>
              <a:ext cx="470966" cy="246457"/>
              <a:chOff x="13721512" y="1085822"/>
              <a:chExt cx="3673755" cy="1922480"/>
            </a:xfrm>
          </p:grpSpPr>
          <p:grpSp>
            <p:nvGrpSpPr>
              <p:cNvPr id="26" name="Group 25">
                <a:extLst>
                  <a:ext uri="{FF2B5EF4-FFF2-40B4-BE49-F238E27FC236}">
                    <a16:creationId xmlns:a16="http://schemas.microsoft.com/office/drawing/2014/main" id="{9C0C8A6D-177D-4363-AD87-C1A4976794D7}"/>
                  </a:ext>
                </a:extLst>
              </p:cNvPr>
              <p:cNvGrpSpPr/>
              <p:nvPr/>
            </p:nvGrpSpPr>
            <p:grpSpPr>
              <a:xfrm>
                <a:off x="13727467" y="1202243"/>
                <a:ext cx="3341598" cy="1806059"/>
                <a:chOff x="13727467" y="1202243"/>
                <a:chExt cx="3341598" cy="1806059"/>
              </a:xfrm>
            </p:grpSpPr>
            <p:sp>
              <p:nvSpPr>
                <p:cNvPr id="28" name="Isosceles Triangle 27">
                  <a:extLst>
                    <a:ext uri="{FF2B5EF4-FFF2-40B4-BE49-F238E27FC236}">
                      <a16:creationId xmlns:a16="http://schemas.microsoft.com/office/drawing/2014/main" id="{E3BEB39B-8E7E-4F75-B874-4802AA070D2D}"/>
                    </a:ext>
                  </a:extLst>
                </p:cNvPr>
                <p:cNvSpPr/>
                <p:nvPr/>
              </p:nvSpPr>
              <p:spPr bwMode="auto">
                <a:xfrm rot="9223278">
                  <a:off x="13727467" y="1627700"/>
                  <a:ext cx="2442594" cy="1168873"/>
                </a:xfrm>
                <a:prstGeom prst="triangle">
                  <a:avLst>
                    <a:gd name="adj" fmla="val 49227"/>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9" name="Isosceles Triangle 28">
                  <a:extLst>
                    <a:ext uri="{FF2B5EF4-FFF2-40B4-BE49-F238E27FC236}">
                      <a16:creationId xmlns:a16="http://schemas.microsoft.com/office/drawing/2014/main" id="{A8D5B2A7-864C-4DC5-9F21-F1045F20E4F7}"/>
                    </a:ext>
                  </a:extLst>
                </p:cNvPr>
                <p:cNvSpPr/>
                <p:nvPr/>
              </p:nvSpPr>
              <p:spPr bwMode="auto">
                <a:xfrm rot="21217405">
                  <a:off x="15181338" y="1202243"/>
                  <a:ext cx="1314611" cy="1431238"/>
                </a:xfrm>
                <a:prstGeom prst="triangle">
                  <a:avLst>
                    <a:gd name="adj" fmla="val 52028"/>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0" name="Isosceles Triangle 375">
                  <a:extLst>
                    <a:ext uri="{FF2B5EF4-FFF2-40B4-BE49-F238E27FC236}">
                      <a16:creationId xmlns:a16="http://schemas.microsoft.com/office/drawing/2014/main" id="{1BD5B9D0-97DD-4A0E-A035-D5A829C207BE}"/>
                    </a:ext>
                  </a:extLst>
                </p:cNvPr>
                <p:cNvSpPr/>
                <p:nvPr/>
              </p:nvSpPr>
              <p:spPr bwMode="auto">
                <a:xfrm rot="1002610">
                  <a:off x="15347915" y="2490756"/>
                  <a:ext cx="1721150" cy="517546"/>
                </a:xfrm>
                <a:custGeom>
                  <a:avLst/>
                  <a:gdLst>
                    <a:gd name="connsiteX0" fmla="*/ 0 w 1721150"/>
                    <a:gd name="connsiteY0" fmla="*/ 766109 h 766109"/>
                    <a:gd name="connsiteX1" fmla="*/ 847271 w 1721150"/>
                    <a:gd name="connsiteY1" fmla="*/ 0 h 766109"/>
                    <a:gd name="connsiteX2" fmla="*/ 1721150 w 1721150"/>
                    <a:gd name="connsiteY2" fmla="*/ 766109 h 766109"/>
                    <a:gd name="connsiteX3" fmla="*/ 0 w 1721150"/>
                    <a:gd name="connsiteY3" fmla="*/ 766109 h 766109"/>
                    <a:gd name="connsiteX0" fmla="*/ 0 w 1721150"/>
                    <a:gd name="connsiteY0" fmla="*/ 516245 h 516245"/>
                    <a:gd name="connsiteX1" fmla="*/ 922282 w 1721150"/>
                    <a:gd name="connsiteY1" fmla="*/ 0 h 516245"/>
                    <a:gd name="connsiteX2" fmla="*/ 1721150 w 1721150"/>
                    <a:gd name="connsiteY2" fmla="*/ 516245 h 516245"/>
                    <a:gd name="connsiteX3" fmla="*/ 0 w 1721150"/>
                    <a:gd name="connsiteY3" fmla="*/ 516245 h 516245"/>
                    <a:gd name="connsiteX0" fmla="*/ 0 w 1721150"/>
                    <a:gd name="connsiteY0" fmla="*/ 517546 h 517546"/>
                    <a:gd name="connsiteX1" fmla="*/ 1128243 w 1721150"/>
                    <a:gd name="connsiteY1" fmla="*/ 0 h 517546"/>
                    <a:gd name="connsiteX2" fmla="*/ 1721150 w 1721150"/>
                    <a:gd name="connsiteY2" fmla="*/ 517546 h 517546"/>
                    <a:gd name="connsiteX3" fmla="*/ 0 w 1721150"/>
                    <a:gd name="connsiteY3" fmla="*/ 517546 h 517546"/>
                  </a:gdLst>
                  <a:ahLst/>
                  <a:cxnLst>
                    <a:cxn ang="0">
                      <a:pos x="connsiteX0" y="connsiteY0"/>
                    </a:cxn>
                    <a:cxn ang="0">
                      <a:pos x="connsiteX1" y="connsiteY1"/>
                    </a:cxn>
                    <a:cxn ang="0">
                      <a:pos x="connsiteX2" y="connsiteY2"/>
                    </a:cxn>
                    <a:cxn ang="0">
                      <a:pos x="connsiteX3" y="connsiteY3"/>
                    </a:cxn>
                  </a:cxnLst>
                  <a:rect l="l" t="t" r="r" b="b"/>
                  <a:pathLst>
                    <a:path w="1721150" h="517546">
                      <a:moveTo>
                        <a:pt x="0" y="517546"/>
                      </a:moveTo>
                      <a:lnTo>
                        <a:pt x="1128243" y="0"/>
                      </a:lnTo>
                      <a:lnTo>
                        <a:pt x="1721150" y="517546"/>
                      </a:lnTo>
                      <a:lnTo>
                        <a:pt x="0" y="517546"/>
                      </a:lnTo>
                      <a:close/>
                    </a:path>
                  </a:pathLst>
                </a:cu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7" name="Freeform: Shape 26">
                <a:extLst>
                  <a:ext uri="{FF2B5EF4-FFF2-40B4-BE49-F238E27FC236}">
                    <a16:creationId xmlns:a16="http://schemas.microsoft.com/office/drawing/2014/main" id="{96DFB6AF-0ED0-4007-9D6A-63249BBF97B8}"/>
                  </a:ext>
                </a:extLst>
              </p:cNvPr>
              <p:cNvSpPr/>
              <p:nvPr/>
            </p:nvSpPr>
            <p:spPr bwMode="auto">
              <a:xfrm rot="1084436">
                <a:off x="13721512" y="1085822"/>
                <a:ext cx="3673755" cy="1762693"/>
              </a:xfrm>
              <a:custGeom>
                <a:avLst/>
                <a:gdLst>
                  <a:gd name="connsiteX0" fmla="*/ 2961640 w 3673755"/>
                  <a:gd name="connsiteY0" fmla="*/ 1159502 h 1762693"/>
                  <a:gd name="connsiteX1" fmla="*/ 1920959 w 3673755"/>
                  <a:gd name="connsiteY1" fmla="*/ 1671814 h 1762693"/>
                  <a:gd name="connsiteX2" fmla="*/ 3494551 w 3673755"/>
                  <a:gd name="connsiteY2" fmla="*/ 1651896 h 1762693"/>
                  <a:gd name="connsiteX3" fmla="*/ 1749948 w 3673755"/>
                  <a:gd name="connsiteY3" fmla="*/ 144160 h 1762693"/>
                  <a:gd name="connsiteX4" fmla="*/ 148734 w 3673755"/>
                  <a:gd name="connsiteY4" fmla="*/ 1694247 h 1762693"/>
                  <a:gd name="connsiteX5" fmla="*/ 1749948 w 3673755"/>
                  <a:gd name="connsiteY5" fmla="*/ 1673979 h 1762693"/>
                  <a:gd name="connsiteX6" fmla="*/ 1815732 w 3673755"/>
                  <a:gd name="connsiteY6" fmla="*/ 100719 h 1762693"/>
                  <a:gd name="connsiteX7" fmla="*/ 1815732 w 3673755"/>
                  <a:gd name="connsiteY7" fmla="*/ 1650293 h 1762693"/>
                  <a:gd name="connsiteX8" fmla="*/ 2909867 w 3673755"/>
                  <a:gd name="connsiteY8" fmla="*/ 1111666 h 1762693"/>
                  <a:gd name="connsiteX9" fmla="*/ 1803661 w 3673755"/>
                  <a:gd name="connsiteY9" fmla="*/ 0 h 1762693"/>
                  <a:gd name="connsiteX10" fmla="*/ 3590178 w 3673755"/>
                  <a:gd name="connsiteY10" fmla="*/ 1650685 h 1762693"/>
                  <a:gd name="connsiteX11" fmla="*/ 3673755 w 3673755"/>
                  <a:gd name="connsiteY11" fmla="*/ 1724371 h 1762693"/>
                  <a:gd name="connsiteX12" fmla="*/ 0 w 3673755"/>
                  <a:gd name="connsiteY12" fmla="*/ 1762693 h 1762693"/>
                  <a:gd name="connsiteX13" fmla="*/ 57536 w 3673755"/>
                  <a:gd name="connsiteY13" fmla="*/ 1695401 h 1762693"/>
                  <a:gd name="connsiteX14" fmla="*/ 1798259 w 3673755"/>
                  <a:gd name="connsiteY14" fmla="*/ 5846 h 176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673755" h="1762693">
                    <a:moveTo>
                      <a:pt x="2961640" y="1159502"/>
                    </a:moveTo>
                    <a:lnTo>
                      <a:pt x="1920959" y="1671814"/>
                    </a:lnTo>
                    <a:lnTo>
                      <a:pt x="3494551" y="1651896"/>
                    </a:lnTo>
                    <a:close/>
                    <a:moveTo>
                      <a:pt x="1749948" y="144160"/>
                    </a:moveTo>
                    <a:lnTo>
                      <a:pt x="148734" y="1694247"/>
                    </a:lnTo>
                    <a:lnTo>
                      <a:pt x="1749948" y="1673979"/>
                    </a:lnTo>
                    <a:close/>
                    <a:moveTo>
                      <a:pt x="1815732" y="100719"/>
                    </a:moveTo>
                    <a:lnTo>
                      <a:pt x="1815732" y="1650293"/>
                    </a:lnTo>
                    <a:lnTo>
                      <a:pt x="2909867" y="1111666"/>
                    </a:lnTo>
                    <a:close/>
                    <a:moveTo>
                      <a:pt x="1803661" y="0"/>
                    </a:moveTo>
                    <a:cubicBezTo>
                      <a:pt x="2399166" y="550229"/>
                      <a:pt x="2994672" y="1100456"/>
                      <a:pt x="3590178" y="1650685"/>
                    </a:cubicBezTo>
                    <a:cubicBezTo>
                      <a:pt x="3618037" y="1675247"/>
                      <a:pt x="3645896" y="1699810"/>
                      <a:pt x="3673755" y="1724371"/>
                    </a:cubicBezTo>
                    <a:lnTo>
                      <a:pt x="0" y="1762693"/>
                    </a:lnTo>
                    <a:lnTo>
                      <a:pt x="57536" y="1695401"/>
                    </a:lnTo>
                    <a:lnTo>
                      <a:pt x="1798259" y="5846"/>
                    </a:lnTo>
                    <a:close/>
                  </a:path>
                </a:pathLst>
              </a:cu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5" name="Oval 24">
              <a:extLst>
                <a:ext uri="{FF2B5EF4-FFF2-40B4-BE49-F238E27FC236}">
                  <a16:creationId xmlns:a16="http://schemas.microsoft.com/office/drawing/2014/main" id="{2D9AE606-1D99-4CDC-BF50-869AAFD51524}"/>
                </a:ext>
              </a:extLst>
            </p:cNvPr>
            <p:cNvSpPr/>
            <p:nvPr/>
          </p:nvSpPr>
          <p:spPr bwMode="auto">
            <a:xfrm>
              <a:off x="10070950" y="2577554"/>
              <a:ext cx="38496" cy="38496"/>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nvGrpSpPr>
          <p:cNvPr id="53" name="Group 52">
            <a:extLst>
              <a:ext uri="{FF2B5EF4-FFF2-40B4-BE49-F238E27FC236}">
                <a16:creationId xmlns:a16="http://schemas.microsoft.com/office/drawing/2014/main" id="{48C29746-3C18-4714-8B67-8FE0404AA717}"/>
              </a:ext>
            </a:extLst>
          </p:cNvPr>
          <p:cNvGrpSpPr/>
          <p:nvPr userDrawn="1"/>
        </p:nvGrpSpPr>
        <p:grpSpPr>
          <a:xfrm>
            <a:off x="9988208" y="2904614"/>
            <a:ext cx="676830" cy="806086"/>
            <a:chOff x="10360925" y="1869605"/>
            <a:chExt cx="513810" cy="611934"/>
          </a:xfrm>
        </p:grpSpPr>
        <p:sp>
          <p:nvSpPr>
            <p:cNvPr id="51" name="Freeform 128">
              <a:extLst>
                <a:ext uri="{FF2B5EF4-FFF2-40B4-BE49-F238E27FC236}">
                  <a16:creationId xmlns:a16="http://schemas.microsoft.com/office/drawing/2014/main" id="{2A0515F8-9584-4B8A-8585-DD59C46148CB}"/>
                </a:ext>
              </a:extLst>
            </p:cNvPr>
            <p:cNvSpPr>
              <a:spLocks/>
            </p:cNvSpPr>
            <p:nvPr/>
          </p:nvSpPr>
          <p:spPr bwMode="auto">
            <a:xfrm>
              <a:off x="10360925" y="1869605"/>
              <a:ext cx="513810" cy="611934"/>
            </a:xfrm>
            <a:custGeom>
              <a:avLst/>
              <a:gdLst>
                <a:gd name="T0" fmla="*/ 69 w 138"/>
                <a:gd name="T1" fmla="*/ 173 h 173"/>
                <a:gd name="T2" fmla="*/ 69 w 138"/>
                <a:gd name="T3" fmla="*/ 173 h 173"/>
                <a:gd name="T4" fmla="*/ 0 w 138"/>
                <a:gd name="T5" fmla="*/ 77 h 173"/>
                <a:gd name="T6" fmla="*/ 0 w 138"/>
                <a:gd name="T7" fmla="*/ 29 h 173"/>
                <a:gd name="T8" fmla="*/ 4 w 138"/>
                <a:gd name="T9" fmla="*/ 29 h 173"/>
                <a:gd name="T10" fmla="*/ 67 w 138"/>
                <a:gd name="T11" fmla="*/ 2 h 173"/>
                <a:gd name="T12" fmla="*/ 69 w 138"/>
                <a:gd name="T13" fmla="*/ 0 h 173"/>
                <a:gd name="T14" fmla="*/ 72 w 138"/>
                <a:gd name="T15" fmla="*/ 2 h 173"/>
                <a:gd name="T16" fmla="*/ 135 w 138"/>
                <a:gd name="T17" fmla="*/ 29 h 173"/>
                <a:gd name="T18" fmla="*/ 138 w 138"/>
                <a:gd name="T19" fmla="*/ 29 h 173"/>
                <a:gd name="T20" fmla="*/ 138 w 138"/>
                <a:gd name="T21" fmla="*/ 78 h 173"/>
                <a:gd name="T22" fmla="*/ 69 w 138"/>
                <a:gd name="T23" fmla="*/ 1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8" h="173">
                  <a:moveTo>
                    <a:pt x="69" y="173"/>
                  </a:moveTo>
                  <a:cubicBezTo>
                    <a:pt x="69" y="173"/>
                    <a:pt x="69" y="173"/>
                    <a:pt x="69" y="173"/>
                  </a:cubicBezTo>
                  <a:cubicBezTo>
                    <a:pt x="50" y="173"/>
                    <a:pt x="0" y="140"/>
                    <a:pt x="0" y="77"/>
                  </a:cubicBezTo>
                  <a:cubicBezTo>
                    <a:pt x="0" y="29"/>
                    <a:pt x="0" y="29"/>
                    <a:pt x="0" y="29"/>
                  </a:cubicBezTo>
                  <a:cubicBezTo>
                    <a:pt x="4" y="29"/>
                    <a:pt x="4" y="29"/>
                    <a:pt x="4" y="29"/>
                  </a:cubicBezTo>
                  <a:cubicBezTo>
                    <a:pt x="4" y="29"/>
                    <a:pt x="35" y="32"/>
                    <a:pt x="67" y="2"/>
                  </a:cubicBezTo>
                  <a:cubicBezTo>
                    <a:pt x="69" y="0"/>
                    <a:pt x="69" y="0"/>
                    <a:pt x="69" y="0"/>
                  </a:cubicBezTo>
                  <a:cubicBezTo>
                    <a:pt x="72" y="2"/>
                    <a:pt x="72" y="2"/>
                    <a:pt x="72" y="2"/>
                  </a:cubicBezTo>
                  <a:cubicBezTo>
                    <a:pt x="106" y="29"/>
                    <a:pt x="135" y="29"/>
                    <a:pt x="135" y="29"/>
                  </a:cubicBezTo>
                  <a:cubicBezTo>
                    <a:pt x="138" y="29"/>
                    <a:pt x="138" y="29"/>
                    <a:pt x="138" y="29"/>
                  </a:cubicBezTo>
                  <a:cubicBezTo>
                    <a:pt x="138" y="78"/>
                    <a:pt x="138" y="78"/>
                    <a:pt x="138" y="78"/>
                  </a:cubicBezTo>
                  <a:cubicBezTo>
                    <a:pt x="138" y="140"/>
                    <a:pt x="88" y="173"/>
                    <a:pt x="69" y="173"/>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Segoe UI"/>
                <a:ea typeface="+mn-ea"/>
                <a:cs typeface="+mn-cs"/>
              </a:endParaRPr>
            </a:p>
          </p:txBody>
        </p:sp>
        <p:sp>
          <p:nvSpPr>
            <p:cNvPr id="52" name="check">
              <a:extLst>
                <a:ext uri="{FF2B5EF4-FFF2-40B4-BE49-F238E27FC236}">
                  <a16:creationId xmlns:a16="http://schemas.microsoft.com/office/drawing/2014/main" id="{9DDE635B-6509-4AA2-B1F5-2ED3DE273026}"/>
                </a:ext>
              </a:extLst>
            </p:cNvPr>
            <p:cNvSpPr>
              <a:spLocks noChangeAspect="1"/>
            </p:cNvSpPr>
            <p:nvPr/>
          </p:nvSpPr>
          <p:spPr bwMode="auto">
            <a:xfrm>
              <a:off x="10515895" y="2103594"/>
              <a:ext cx="203870" cy="143956"/>
            </a:xfrm>
            <a:custGeom>
              <a:avLst/>
              <a:gdLst>
                <a:gd name="T0" fmla="*/ 245 w 245"/>
                <a:gd name="T1" fmla="*/ 0 h 173"/>
                <a:gd name="T2" fmla="*/ 73 w 245"/>
                <a:gd name="T3" fmla="*/ 173 h 173"/>
                <a:gd name="T4" fmla="*/ 0 w 245"/>
                <a:gd name="T5" fmla="*/ 101 h 173"/>
              </a:gdLst>
              <a:ahLst/>
              <a:cxnLst>
                <a:cxn ang="0">
                  <a:pos x="T0" y="T1"/>
                </a:cxn>
                <a:cxn ang="0">
                  <a:pos x="T2" y="T3"/>
                </a:cxn>
                <a:cxn ang="0">
                  <a:pos x="T4" y="T5"/>
                </a:cxn>
              </a:cxnLst>
              <a:rect l="0" t="0" r="r" b="b"/>
              <a:pathLst>
                <a:path w="245" h="173">
                  <a:moveTo>
                    <a:pt x="245" y="0"/>
                  </a:moveTo>
                  <a:lnTo>
                    <a:pt x="73" y="173"/>
                  </a:lnTo>
                  <a:lnTo>
                    <a:pt x="0" y="101"/>
                  </a:lnTo>
                </a:path>
              </a:pathLst>
            </a:custGeom>
            <a:noFill/>
            <a:ln w="28575" cap="sq">
              <a:solidFill>
                <a:schemeClr val="accent2"/>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89642" tIns="44821" rIns="89642" bIns="448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882" b="0" i="0" u="none" strike="noStrike" kern="1200" cap="none" spc="0" normalizeH="0" baseline="0" noProof="0">
                <a:ln>
                  <a:solidFill>
                    <a:srgbClr val="50E6FF"/>
                  </a:solidFill>
                </a:ln>
                <a:solidFill>
                  <a:srgbClr val="FFFFFF"/>
                </a:solidFill>
                <a:effectLst/>
                <a:uLnTx/>
                <a:uFillTx/>
                <a:latin typeface="Segoe UI"/>
                <a:ea typeface="+mn-ea"/>
                <a:cs typeface="+mn-cs"/>
              </a:endParaRPr>
            </a:p>
          </p:txBody>
        </p:sp>
      </p:grpSp>
      <p:grpSp>
        <p:nvGrpSpPr>
          <p:cNvPr id="95" name="Group 94">
            <a:extLst>
              <a:ext uri="{FF2B5EF4-FFF2-40B4-BE49-F238E27FC236}">
                <a16:creationId xmlns:a16="http://schemas.microsoft.com/office/drawing/2014/main" id="{43FFE3D1-4751-42F9-83F3-070D7C8A28D5}"/>
              </a:ext>
            </a:extLst>
          </p:cNvPr>
          <p:cNvGrpSpPr/>
          <p:nvPr userDrawn="1"/>
        </p:nvGrpSpPr>
        <p:grpSpPr>
          <a:xfrm>
            <a:off x="7065062" y="2946916"/>
            <a:ext cx="909435" cy="721482"/>
            <a:chOff x="4262868" y="2183779"/>
            <a:chExt cx="909435" cy="721482"/>
          </a:xfrm>
        </p:grpSpPr>
        <p:sp>
          <p:nvSpPr>
            <p:cNvPr id="55" name="Arrow: Bent 22">
              <a:extLst>
                <a:ext uri="{FF2B5EF4-FFF2-40B4-BE49-F238E27FC236}">
                  <a16:creationId xmlns:a16="http://schemas.microsoft.com/office/drawing/2014/main" id="{F31B69A7-78DF-45F3-8771-36ACE038A37D}"/>
                </a:ext>
              </a:extLst>
            </p:cNvPr>
            <p:cNvSpPr/>
            <p:nvPr/>
          </p:nvSpPr>
          <p:spPr bwMode="auto">
            <a:xfrm rot="16200000">
              <a:off x="4397652" y="2468630"/>
              <a:ext cx="106041" cy="164625"/>
            </a:xfrm>
            <a:custGeom>
              <a:avLst/>
              <a:gdLst>
                <a:gd name="connsiteX0" fmla="*/ 0 w 306806"/>
                <a:gd name="connsiteY0" fmla="*/ 0 h 442882"/>
                <a:gd name="connsiteX1" fmla="*/ 306806 w 306806"/>
                <a:gd name="connsiteY1" fmla="*/ 0 h 442882"/>
                <a:gd name="connsiteX2" fmla="*/ 306806 w 306806"/>
                <a:gd name="connsiteY2" fmla="*/ 442882 h 442882"/>
                <a:gd name="connsiteX3" fmla="*/ 0 w 306806"/>
                <a:gd name="connsiteY3" fmla="*/ 442882 h 442882"/>
                <a:gd name="connsiteX4" fmla="*/ 0 w 306806"/>
                <a:gd name="connsiteY4" fmla="*/ 0 h 442882"/>
                <a:gd name="connsiteX0" fmla="*/ 306806 w 398246"/>
                <a:gd name="connsiteY0" fmla="*/ 442882 h 534322"/>
                <a:gd name="connsiteX1" fmla="*/ 0 w 398246"/>
                <a:gd name="connsiteY1" fmla="*/ 442882 h 534322"/>
                <a:gd name="connsiteX2" fmla="*/ 0 w 398246"/>
                <a:gd name="connsiteY2" fmla="*/ 0 h 534322"/>
                <a:gd name="connsiteX3" fmla="*/ 306806 w 398246"/>
                <a:gd name="connsiteY3" fmla="*/ 0 h 534322"/>
                <a:gd name="connsiteX4" fmla="*/ 398246 w 398246"/>
                <a:gd name="connsiteY4" fmla="*/ 534322 h 534322"/>
                <a:gd name="connsiteX0" fmla="*/ 0 w 398246"/>
                <a:gd name="connsiteY0" fmla="*/ 442882 h 534322"/>
                <a:gd name="connsiteX1" fmla="*/ 0 w 398246"/>
                <a:gd name="connsiteY1" fmla="*/ 0 h 534322"/>
                <a:gd name="connsiteX2" fmla="*/ 306806 w 398246"/>
                <a:gd name="connsiteY2" fmla="*/ 0 h 534322"/>
                <a:gd name="connsiteX3" fmla="*/ 398246 w 398246"/>
                <a:gd name="connsiteY3" fmla="*/ 534322 h 534322"/>
                <a:gd name="connsiteX0" fmla="*/ 0 w 306806"/>
                <a:gd name="connsiteY0" fmla="*/ 442882 h 442882"/>
                <a:gd name="connsiteX1" fmla="*/ 0 w 306806"/>
                <a:gd name="connsiteY1" fmla="*/ 0 h 442882"/>
                <a:gd name="connsiteX2" fmla="*/ 306806 w 306806"/>
                <a:gd name="connsiteY2" fmla="*/ 0 h 442882"/>
              </a:gdLst>
              <a:ahLst/>
              <a:cxnLst>
                <a:cxn ang="0">
                  <a:pos x="connsiteX0" y="connsiteY0"/>
                </a:cxn>
                <a:cxn ang="0">
                  <a:pos x="connsiteX1" y="connsiteY1"/>
                </a:cxn>
                <a:cxn ang="0">
                  <a:pos x="connsiteX2" y="connsiteY2"/>
                </a:cxn>
              </a:cxnLst>
              <a:rect l="l" t="t" r="r" b="b"/>
              <a:pathLst>
                <a:path w="306806" h="442882">
                  <a:moveTo>
                    <a:pt x="0" y="442882"/>
                  </a:moveTo>
                  <a:lnTo>
                    <a:pt x="0" y="0"/>
                  </a:lnTo>
                  <a:lnTo>
                    <a:pt x="306806" y="0"/>
                  </a:lnTo>
                </a:path>
              </a:pathLst>
            </a:custGeom>
            <a:noFill/>
            <a:ln w="19050" cap="sq">
              <a:solidFill>
                <a:schemeClr val="accent1">
                  <a:lumMod val="60000"/>
                  <a:lumOff val="4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285695" marR="0" lvl="0" indent="-285695" algn="l" defTabSz="932293"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400" b="0" i="0" u="none" strike="noStrike" kern="0" cap="none" spc="0" normalizeH="0" baseline="0" noProof="0">
                <a:ln>
                  <a:noFill/>
                </a:ln>
                <a:solidFill>
                  <a:srgbClr val="505050"/>
                </a:solidFill>
                <a:effectLst/>
                <a:uLnTx/>
                <a:uFillTx/>
                <a:latin typeface="Segoe UI Semilight"/>
                <a:ea typeface="Segoe UI" pitchFamily="34" charset="0"/>
                <a:cs typeface="Segoe UI" pitchFamily="34" charset="0"/>
              </a:endParaRPr>
            </a:p>
          </p:txBody>
        </p:sp>
        <p:sp>
          <p:nvSpPr>
            <p:cNvPr id="56" name="Arrow: Bent 24">
              <a:extLst>
                <a:ext uri="{FF2B5EF4-FFF2-40B4-BE49-F238E27FC236}">
                  <a16:creationId xmlns:a16="http://schemas.microsoft.com/office/drawing/2014/main" id="{8200DDF9-CF34-45B3-93DD-0B2B81F633E4}"/>
                </a:ext>
              </a:extLst>
            </p:cNvPr>
            <p:cNvSpPr/>
            <p:nvPr/>
          </p:nvSpPr>
          <p:spPr bwMode="auto">
            <a:xfrm rot="16200000">
              <a:off x="4803569" y="2731149"/>
              <a:ext cx="92731" cy="211516"/>
            </a:xfrm>
            <a:custGeom>
              <a:avLst/>
              <a:gdLst>
                <a:gd name="connsiteX0" fmla="*/ 0 w 228567"/>
                <a:gd name="connsiteY0" fmla="*/ 0 h 569032"/>
                <a:gd name="connsiteX1" fmla="*/ 228567 w 228567"/>
                <a:gd name="connsiteY1" fmla="*/ 0 h 569032"/>
                <a:gd name="connsiteX2" fmla="*/ 228567 w 228567"/>
                <a:gd name="connsiteY2" fmla="*/ 569032 h 569032"/>
                <a:gd name="connsiteX3" fmla="*/ 0 w 228567"/>
                <a:gd name="connsiteY3" fmla="*/ 569032 h 569032"/>
                <a:gd name="connsiteX4" fmla="*/ 0 w 228567"/>
                <a:gd name="connsiteY4" fmla="*/ 0 h 569032"/>
                <a:gd name="connsiteX0" fmla="*/ 228567 w 320007"/>
                <a:gd name="connsiteY0" fmla="*/ 569032 h 660472"/>
                <a:gd name="connsiteX1" fmla="*/ 0 w 320007"/>
                <a:gd name="connsiteY1" fmla="*/ 569032 h 660472"/>
                <a:gd name="connsiteX2" fmla="*/ 0 w 320007"/>
                <a:gd name="connsiteY2" fmla="*/ 0 h 660472"/>
                <a:gd name="connsiteX3" fmla="*/ 228567 w 320007"/>
                <a:gd name="connsiteY3" fmla="*/ 0 h 660472"/>
                <a:gd name="connsiteX4" fmla="*/ 320007 w 320007"/>
                <a:gd name="connsiteY4" fmla="*/ 660472 h 660472"/>
                <a:gd name="connsiteX0" fmla="*/ 0 w 320007"/>
                <a:gd name="connsiteY0" fmla="*/ 569032 h 660472"/>
                <a:gd name="connsiteX1" fmla="*/ 0 w 320007"/>
                <a:gd name="connsiteY1" fmla="*/ 0 h 660472"/>
                <a:gd name="connsiteX2" fmla="*/ 228567 w 320007"/>
                <a:gd name="connsiteY2" fmla="*/ 0 h 660472"/>
                <a:gd name="connsiteX3" fmla="*/ 320007 w 320007"/>
                <a:gd name="connsiteY3" fmla="*/ 660472 h 660472"/>
                <a:gd name="connsiteX0" fmla="*/ 0 w 228567"/>
                <a:gd name="connsiteY0" fmla="*/ 569032 h 569032"/>
                <a:gd name="connsiteX1" fmla="*/ 0 w 228567"/>
                <a:gd name="connsiteY1" fmla="*/ 0 h 569032"/>
                <a:gd name="connsiteX2" fmla="*/ 228567 w 228567"/>
                <a:gd name="connsiteY2" fmla="*/ 0 h 569032"/>
              </a:gdLst>
              <a:ahLst/>
              <a:cxnLst>
                <a:cxn ang="0">
                  <a:pos x="connsiteX0" y="connsiteY0"/>
                </a:cxn>
                <a:cxn ang="0">
                  <a:pos x="connsiteX1" y="connsiteY1"/>
                </a:cxn>
                <a:cxn ang="0">
                  <a:pos x="connsiteX2" y="connsiteY2"/>
                </a:cxn>
              </a:cxnLst>
              <a:rect l="l" t="t" r="r" b="b"/>
              <a:pathLst>
                <a:path w="228567" h="569032">
                  <a:moveTo>
                    <a:pt x="0" y="569032"/>
                  </a:moveTo>
                  <a:lnTo>
                    <a:pt x="0" y="0"/>
                  </a:lnTo>
                  <a:lnTo>
                    <a:pt x="228567" y="0"/>
                  </a:lnTo>
                </a:path>
              </a:pathLst>
            </a:custGeom>
            <a:noFill/>
            <a:ln w="19050" cap="sq">
              <a:solidFill>
                <a:schemeClr val="accent1">
                  <a:lumMod val="60000"/>
                  <a:lumOff val="4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285695" marR="0" lvl="0" indent="-285695" algn="l" defTabSz="932293"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400" b="0" i="0" u="none" strike="noStrike" kern="0" cap="none" spc="0" normalizeH="0" baseline="0" noProof="0">
                <a:ln>
                  <a:noFill/>
                </a:ln>
                <a:solidFill>
                  <a:srgbClr val="505050"/>
                </a:solidFill>
                <a:effectLst/>
                <a:uLnTx/>
                <a:uFillTx/>
                <a:latin typeface="Segoe UI Semilight"/>
                <a:ea typeface="Segoe UI" pitchFamily="34" charset="0"/>
                <a:cs typeface="Segoe UI" pitchFamily="34" charset="0"/>
              </a:endParaRPr>
            </a:p>
          </p:txBody>
        </p:sp>
        <p:sp>
          <p:nvSpPr>
            <p:cNvPr id="57" name="Arrow: Bent 76">
              <a:extLst>
                <a:ext uri="{FF2B5EF4-FFF2-40B4-BE49-F238E27FC236}">
                  <a16:creationId xmlns:a16="http://schemas.microsoft.com/office/drawing/2014/main" id="{E5E0C78A-0848-4C86-838C-B667ECE01E1F}"/>
                </a:ext>
              </a:extLst>
            </p:cNvPr>
            <p:cNvSpPr/>
            <p:nvPr/>
          </p:nvSpPr>
          <p:spPr bwMode="auto">
            <a:xfrm rot="5400000">
              <a:off x="4661716" y="2163798"/>
              <a:ext cx="290763" cy="529173"/>
            </a:xfrm>
            <a:custGeom>
              <a:avLst/>
              <a:gdLst>
                <a:gd name="connsiteX0" fmla="*/ 0 w 920098"/>
                <a:gd name="connsiteY0" fmla="*/ 0 h 1506443"/>
                <a:gd name="connsiteX1" fmla="*/ 920098 w 920098"/>
                <a:gd name="connsiteY1" fmla="*/ 0 h 1506443"/>
                <a:gd name="connsiteX2" fmla="*/ 920098 w 920098"/>
                <a:gd name="connsiteY2" fmla="*/ 1506443 h 1506443"/>
                <a:gd name="connsiteX3" fmla="*/ 0 w 920098"/>
                <a:gd name="connsiteY3" fmla="*/ 1506443 h 1506443"/>
                <a:gd name="connsiteX4" fmla="*/ 0 w 920098"/>
                <a:gd name="connsiteY4" fmla="*/ 0 h 1506443"/>
                <a:gd name="connsiteX0" fmla="*/ 920098 w 1011538"/>
                <a:gd name="connsiteY0" fmla="*/ 1506443 h 1597883"/>
                <a:gd name="connsiteX1" fmla="*/ 0 w 1011538"/>
                <a:gd name="connsiteY1" fmla="*/ 1506443 h 1597883"/>
                <a:gd name="connsiteX2" fmla="*/ 0 w 1011538"/>
                <a:gd name="connsiteY2" fmla="*/ 0 h 1597883"/>
                <a:gd name="connsiteX3" fmla="*/ 920098 w 1011538"/>
                <a:gd name="connsiteY3" fmla="*/ 0 h 1597883"/>
                <a:gd name="connsiteX4" fmla="*/ 1011538 w 1011538"/>
                <a:gd name="connsiteY4" fmla="*/ 1597883 h 1597883"/>
                <a:gd name="connsiteX0" fmla="*/ 0 w 1011538"/>
                <a:gd name="connsiteY0" fmla="*/ 1506443 h 1597883"/>
                <a:gd name="connsiteX1" fmla="*/ 0 w 1011538"/>
                <a:gd name="connsiteY1" fmla="*/ 0 h 1597883"/>
                <a:gd name="connsiteX2" fmla="*/ 920098 w 1011538"/>
                <a:gd name="connsiteY2" fmla="*/ 0 h 1597883"/>
                <a:gd name="connsiteX3" fmla="*/ 1011538 w 1011538"/>
                <a:gd name="connsiteY3" fmla="*/ 1597883 h 1597883"/>
                <a:gd name="connsiteX0" fmla="*/ 0 w 920098"/>
                <a:gd name="connsiteY0" fmla="*/ 1506443 h 1506443"/>
                <a:gd name="connsiteX1" fmla="*/ 0 w 920098"/>
                <a:gd name="connsiteY1" fmla="*/ 0 h 1506443"/>
                <a:gd name="connsiteX2" fmla="*/ 920098 w 920098"/>
                <a:gd name="connsiteY2" fmla="*/ 0 h 1506443"/>
              </a:gdLst>
              <a:ahLst/>
              <a:cxnLst>
                <a:cxn ang="0">
                  <a:pos x="connsiteX0" y="connsiteY0"/>
                </a:cxn>
                <a:cxn ang="0">
                  <a:pos x="connsiteX1" y="connsiteY1"/>
                </a:cxn>
                <a:cxn ang="0">
                  <a:pos x="connsiteX2" y="connsiteY2"/>
                </a:cxn>
              </a:cxnLst>
              <a:rect l="l" t="t" r="r" b="b"/>
              <a:pathLst>
                <a:path w="920098" h="1506443">
                  <a:moveTo>
                    <a:pt x="0" y="1506443"/>
                  </a:moveTo>
                  <a:lnTo>
                    <a:pt x="0" y="0"/>
                  </a:lnTo>
                  <a:lnTo>
                    <a:pt x="920098" y="0"/>
                  </a:lnTo>
                </a:path>
              </a:pathLst>
            </a:custGeom>
            <a:noFill/>
            <a:ln w="19050" cap="sq">
              <a:solidFill>
                <a:schemeClr val="accent1">
                  <a:lumMod val="60000"/>
                  <a:lumOff val="40000"/>
                </a:schemeClr>
              </a:solidFill>
              <a:prstDash val="solid"/>
              <a:miter lim="800000"/>
              <a:headEnd type="triangle" w="med" len="med"/>
              <a:tailEnd type="none" w="med" len="med"/>
            </a:ln>
            <a:extLst>
              <a:ext uri="{909E8E84-426E-40DD-AFC4-6F175D3DCCD1}">
                <a14:hiddenFill xmlns:a14="http://schemas.microsoft.com/office/drawing/2010/main">
                  <a:noFill/>
                </a14:hiddenFill>
              </a:ext>
            </a:extLst>
          </p:spPr>
          <p:txBody>
            <a:bodyPr rot="0" spcFirstLastPara="0" vertOverflow="overflow" horzOverflow="overflow" vert="horz" wrap="square" lIns="182854" tIns="146284" rIns="182854" bIns="146284" numCol="1" spcCol="0" rtlCol="0" fromWordArt="0" anchor="t" anchorCtr="0" forceAA="0" compatLnSpc="1">
              <a:prstTxWarp prst="textNoShape">
                <a:avLst/>
              </a:prstTxWarp>
              <a:noAutofit/>
            </a:bodyPr>
            <a:lstStyle/>
            <a:p>
              <a:pPr marL="285695" marR="0" lvl="0" indent="-285695" algn="l" defTabSz="932293" rtl="0" eaLnBrk="1" fontAlgn="base" latinLnBrk="0" hangingPunct="1">
                <a:lnSpc>
                  <a:spcPct val="100000"/>
                </a:lnSpc>
                <a:spcBef>
                  <a:spcPct val="0"/>
                </a:spcBef>
                <a:spcAft>
                  <a:spcPct val="0"/>
                </a:spcAft>
                <a:buClrTx/>
                <a:buSzTx/>
                <a:buFont typeface="Arial" panose="020B0604020202020204" pitchFamily="34" charset="0"/>
                <a:buChar char="•"/>
                <a:tabLst/>
                <a:defRPr/>
              </a:pPr>
              <a:endParaRPr kumimoji="0" lang="en-US" sz="1400" b="0" i="0" u="none" strike="noStrike" kern="0" cap="none" spc="0" normalizeH="0" baseline="0" noProof="0">
                <a:ln>
                  <a:noFill/>
                </a:ln>
                <a:solidFill>
                  <a:srgbClr val="505050"/>
                </a:solidFill>
                <a:effectLst/>
                <a:uLnTx/>
                <a:uFillTx/>
                <a:latin typeface="Segoe UI Semilight"/>
                <a:ea typeface="Segoe UI" pitchFamily="34" charset="0"/>
                <a:cs typeface="Segoe UI" pitchFamily="34" charset="0"/>
              </a:endParaRPr>
            </a:p>
          </p:txBody>
        </p:sp>
        <p:sp>
          <p:nvSpPr>
            <p:cNvPr id="58" name="Rectangle 57">
              <a:extLst>
                <a:ext uri="{FF2B5EF4-FFF2-40B4-BE49-F238E27FC236}">
                  <a16:creationId xmlns:a16="http://schemas.microsoft.com/office/drawing/2014/main" id="{19721FB2-7138-4FCE-BBA9-4DD6AB59C018}"/>
                </a:ext>
              </a:extLst>
            </p:cNvPr>
            <p:cNvSpPr/>
            <p:nvPr/>
          </p:nvSpPr>
          <p:spPr bwMode="auto">
            <a:xfrm>
              <a:off x="4542512" y="2409446"/>
              <a:ext cx="73794" cy="83144"/>
            </a:xfrm>
            <a:prstGeom prst="rect">
              <a:avLst/>
            </a:prstGeom>
            <a:solidFill>
              <a:srgbClr val="0078D4"/>
            </a:solidFill>
            <a:ln w="12700" cap="sq">
              <a:no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59" name="Rectangle 58">
              <a:extLst>
                <a:ext uri="{FF2B5EF4-FFF2-40B4-BE49-F238E27FC236}">
                  <a16:creationId xmlns:a16="http://schemas.microsoft.com/office/drawing/2014/main" id="{10A63D7B-2FDE-4DED-85FF-1EF546410461}"/>
                </a:ext>
              </a:extLst>
            </p:cNvPr>
            <p:cNvSpPr/>
            <p:nvPr/>
          </p:nvSpPr>
          <p:spPr bwMode="auto">
            <a:xfrm>
              <a:off x="4649998" y="2409446"/>
              <a:ext cx="73794" cy="83144"/>
            </a:xfrm>
            <a:prstGeom prst="rect">
              <a:avLst/>
            </a:prstGeom>
            <a:solidFill>
              <a:srgbClr val="0078D4"/>
            </a:solidFill>
            <a:ln w="12700" cap="sq">
              <a:no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0" name="Rectangle 59">
              <a:extLst>
                <a:ext uri="{FF2B5EF4-FFF2-40B4-BE49-F238E27FC236}">
                  <a16:creationId xmlns:a16="http://schemas.microsoft.com/office/drawing/2014/main" id="{0CA2CD59-914C-452F-8365-6B24A01380A6}"/>
                </a:ext>
              </a:extLst>
            </p:cNvPr>
            <p:cNvSpPr/>
            <p:nvPr/>
          </p:nvSpPr>
          <p:spPr bwMode="auto">
            <a:xfrm>
              <a:off x="4762482" y="2409446"/>
              <a:ext cx="73794" cy="83144"/>
            </a:xfrm>
            <a:prstGeom prst="rect">
              <a:avLst/>
            </a:prstGeom>
            <a:solidFill>
              <a:srgbClr val="0078D4"/>
            </a:solidFill>
            <a:ln w="12700" cap="sq">
              <a:no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1" name="Rectangle 60">
              <a:extLst>
                <a:ext uri="{FF2B5EF4-FFF2-40B4-BE49-F238E27FC236}">
                  <a16:creationId xmlns:a16="http://schemas.microsoft.com/office/drawing/2014/main" id="{85B8CF8B-0BBB-4641-A127-B04DA519EC34}"/>
                </a:ext>
              </a:extLst>
            </p:cNvPr>
            <p:cNvSpPr/>
            <p:nvPr/>
          </p:nvSpPr>
          <p:spPr bwMode="auto">
            <a:xfrm>
              <a:off x="4542512" y="2533001"/>
              <a:ext cx="73794" cy="83144"/>
            </a:xfrm>
            <a:prstGeom prst="rect">
              <a:avLst/>
            </a:prstGeom>
            <a:solidFill>
              <a:srgbClr val="0078D4"/>
            </a:solidFill>
            <a:ln w="12700" cap="sq">
              <a:no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2" name="Rectangle 61">
              <a:extLst>
                <a:ext uri="{FF2B5EF4-FFF2-40B4-BE49-F238E27FC236}">
                  <a16:creationId xmlns:a16="http://schemas.microsoft.com/office/drawing/2014/main" id="{E6F0EF1F-3C23-4827-8577-ED04AEEBBDDC}"/>
                </a:ext>
              </a:extLst>
            </p:cNvPr>
            <p:cNvSpPr/>
            <p:nvPr/>
          </p:nvSpPr>
          <p:spPr bwMode="auto">
            <a:xfrm>
              <a:off x="4649998" y="2533001"/>
              <a:ext cx="73794" cy="83144"/>
            </a:xfrm>
            <a:prstGeom prst="rect">
              <a:avLst/>
            </a:prstGeom>
            <a:solidFill>
              <a:srgbClr val="50E6FF"/>
            </a:solidFill>
            <a:ln w="6350" cap="sq">
              <a:solidFill>
                <a:schemeClr val="accent1">
                  <a:lumMod val="60000"/>
                  <a:lumOff val="40000"/>
                </a:schemeClr>
              </a:solid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3" name="Rectangle 62">
              <a:extLst>
                <a:ext uri="{FF2B5EF4-FFF2-40B4-BE49-F238E27FC236}">
                  <a16:creationId xmlns:a16="http://schemas.microsoft.com/office/drawing/2014/main" id="{27221916-C3DF-4BE5-AA77-B270C9B42B12}"/>
                </a:ext>
              </a:extLst>
            </p:cNvPr>
            <p:cNvSpPr/>
            <p:nvPr/>
          </p:nvSpPr>
          <p:spPr bwMode="auto">
            <a:xfrm>
              <a:off x="4762482" y="2533001"/>
              <a:ext cx="73794" cy="83144"/>
            </a:xfrm>
            <a:prstGeom prst="rect">
              <a:avLst/>
            </a:prstGeom>
            <a:solidFill>
              <a:srgbClr val="50E6FF"/>
            </a:solidFill>
            <a:ln w="6350" cap="sq">
              <a:solidFill>
                <a:schemeClr val="accent1">
                  <a:lumMod val="60000"/>
                  <a:lumOff val="40000"/>
                </a:schemeClr>
              </a:solid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4" name="Rectangle 63">
              <a:extLst>
                <a:ext uri="{FF2B5EF4-FFF2-40B4-BE49-F238E27FC236}">
                  <a16:creationId xmlns:a16="http://schemas.microsoft.com/office/drawing/2014/main" id="{AB1DD898-F3FF-4481-9E22-5AD0FED8D3CC}"/>
                </a:ext>
              </a:extLst>
            </p:cNvPr>
            <p:cNvSpPr/>
            <p:nvPr/>
          </p:nvSpPr>
          <p:spPr bwMode="auto">
            <a:xfrm>
              <a:off x="4542512" y="2659361"/>
              <a:ext cx="73794" cy="83144"/>
            </a:xfrm>
            <a:prstGeom prst="rect">
              <a:avLst/>
            </a:prstGeom>
            <a:solidFill>
              <a:srgbClr val="0078D4"/>
            </a:solidFill>
            <a:ln w="12700" cap="sq">
              <a:no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5" name="Rectangle 64">
              <a:extLst>
                <a:ext uri="{FF2B5EF4-FFF2-40B4-BE49-F238E27FC236}">
                  <a16:creationId xmlns:a16="http://schemas.microsoft.com/office/drawing/2014/main" id="{87D6CFD7-CF81-4435-8900-32F759AF4C79}"/>
                </a:ext>
              </a:extLst>
            </p:cNvPr>
            <p:cNvSpPr/>
            <p:nvPr/>
          </p:nvSpPr>
          <p:spPr bwMode="auto">
            <a:xfrm>
              <a:off x="4649998" y="2659361"/>
              <a:ext cx="73794" cy="83144"/>
            </a:xfrm>
            <a:prstGeom prst="rect">
              <a:avLst/>
            </a:prstGeom>
            <a:solidFill>
              <a:srgbClr val="50E6FF"/>
            </a:solidFill>
            <a:ln w="6350" cap="sq">
              <a:solidFill>
                <a:schemeClr val="accent1">
                  <a:lumMod val="60000"/>
                  <a:lumOff val="40000"/>
                </a:schemeClr>
              </a:solid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6" name="Rectangle 65">
              <a:extLst>
                <a:ext uri="{FF2B5EF4-FFF2-40B4-BE49-F238E27FC236}">
                  <a16:creationId xmlns:a16="http://schemas.microsoft.com/office/drawing/2014/main" id="{248284E4-608D-43F6-8E19-DA2183749DA1}"/>
                </a:ext>
              </a:extLst>
            </p:cNvPr>
            <p:cNvSpPr/>
            <p:nvPr/>
          </p:nvSpPr>
          <p:spPr bwMode="auto">
            <a:xfrm>
              <a:off x="4762482" y="2659361"/>
              <a:ext cx="73794" cy="83144"/>
            </a:xfrm>
            <a:prstGeom prst="rect">
              <a:avLst/>
            </a:prstGeom>
            <a:solidFill>
              <a:srgbClr val="50E6FF"/>
            </a:solidFill>
            <a:ln w="6350" cap="sq">
              <a:solidFill>
                <a:schemeClr val="accent1">
                  <a:lumMod val="60000"/>
                  <a:lumOff val="40000"/>
                </a:schemeClr>
              </a:solidFill>
              <a:prstDash val="solid"/>
              <a:miter lim="800000"/>
              <a:headEnd/>
              <a:tailEnd/>
            </a:ln>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sp>
          <p:nvSpPr>
            <p:cNvPr id="67" name="Rectangle 66">
              <a:extLst>
                <a:ext uri="{FF2B5EF4-FFF2-40B4-BE49-F238E27FC236}">
                  <a16:creationId xmlns:a16="http://schemas.microsoft.com/office/drawing/2014/main" id="{683342F8-83D2-4D1D-8B02-CF4BE6958AB3}"/>
                </a:ext>
              </a:extLst>
            </p:cNvPr>
            <p:cNvSpPr/>
            <p:nvPr/>
          </p:nvSpPr>
          <p:spPr bwMode="auto">
            <a:xfrm>
              <a:off x="4631082" y="2512568"/>
              <a:ext cx="224300" cy="252475"/>
            </a:xfrm>
            <a:prstGeom prst="rect">
              <a:avLst/>
            </a:prstGeom>
            <a:noFill/>
            <a:ln w="3175" cap="sq">
              <a:solidFill>
                <a:schemeClr val="accent2">
                  <a:lumMod val="75000"/>
                </a:schemeClr>
              </a:solidFill>
              <a:prstDash val="sysDash"/>
              <a:miter lim="800000"/>
              <a:headEnd/>
              <a:tailEnd/>
            </a:ln>
            <a:extLst>
              <a:ext uri="{909E8E84-426E-40DD-AFC4-6F175D3DCCD1}">
                <a14:hiddenFill xmlns:a14="http://schemas.microsoft.com/office/drawing/2010/main">
                  <a:noFill/>
                </a14:hiddenFill>
              </a:ext>
            </a:extLst>
          </p:spPr>
          <p:txBody>
            <a:bodyPr rot="0" spcFirstLastPara="0" vertOverflow="overflow" horzOverflow="overflow" vert="horz" wrap="square" lIns="91427" tIns="45713" rIns="91427" bIns="45713" numCol="1" spcCol="0" rtlCol="0" fromWordArt="0" anchor="t" anchorCtr="0" forceAA="0" compatLnSpc="1">
              <a:prstTxWarp prst="textNoShape">
                <a:avLst/>
              </a:prstTxWarp>
              <a:noAutofit/>
            </a:bodyPr>
            <a:lstStyle/>
            <a:p>
              <a:pPr marL="0" marR="0" lvl="0" indent="0" algn="l" defTabSz="914225"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505050"/>
                </a:solidFill>
                <a:effectLst/>
                <a:uLnTx/>
                <a:uFillTx/>
                <a:latin typeface="Segoe UI Semilight"/>
                <a:ea typeface="MS PGothic" charset="0"/>
                <a:cs typeface="+mn-cs"/>
              </a:endParaRPr>
            </a:p>
          </p:txBody>
        </p:sp>
        <p:cxnSp>
          <p:nvCxnSpPr>
            <p:cNvPr id="68" name="Straight Connector 67">
              <a:extLst>
                <a:ext uri="{FF2B5EF4-FFF2-40B4-BE49-F238E27FC236}">
                  <a16:creationId xmlns:a16="http://schemas.microsoft.com/office/drawing/2014/main" id="{51887851-B14E-45B1-9C85-DA7492F639D1}"/>
                </a:ext>
              </a:extLst>
            </p:cNvPr>
            <p:cNvCxnSpPr>
              <a:cxnSpLocks/>
              <a:stCxn id="65" idx="3"/>
              <a:endCxn id="66" idx="1"/>
            </p:cNvCxnSpPr>
            <p:nvPr/>
          </p:nvCxnSpPr>
          <p:spPr>
            <a:xfrm>
              <a:off x="4723793" y="2574570"/>
              <a:ext cx="35639" cy="0"/>
            </a:xfrm>
            <a:prstGeom prst="line">
              <a:avLst/>
            </a:prstGeom>
            <a:noFill/>
            <a:ln w="9525" cap="sq">
              <a:solidFill>
                <a:schemeClr val="accent1">
                  <a:lumMod val="60000"/>
                  <a:lumOff val="40000"/>
                </a:schemeClr>
              </a:solidFill>
              <a:prstDash val="solid"/>
              <a:miter lim="800000"/>
              <a:headEnd/>
              <a:tailEnd/>
            </a:ln>
            <a:extLst>
              <a:ext uri="{909E8E84-426E-40DD-AFC4-6F175D3DCCD1}">
                <a14:hiddenFill xmlns:a14="http://schemas.microsoft.com/office/drawing/2010/main">
                  <a:noFill/>
                </a14:hiddenFill>
              </a:ext>
            </a:extLst>
          </p:spPr>
        </p:cxnSp>
        <p:cxnSp>
          <p:nvCxnSpPr>
            <p:cNvPr id="69" name="Straight Connector 68">
              <a:extLst>
                <a:ext uri="{FF2B5EF4-FFF2-40B4-BE49-F238E27FC236}">
                  <a16:creationId xmlns:a16="http://schemas.microsoft.com/office/drawing/2014/main" id="{22F4E327-FC3B-4CB2-917A-711D09A6178F}"/>
                </a:ext>
              </a:extLst>
            </p:cNvPr>
            <p:cNvCxnSpPr>
              <a:cxnSpLocks/>
              <a:stCxn id="68" idx="3"/>
              <a:endCxn id="69" idx="1"/>
            </p:cNvCxnSpPr>
            <p:nvPr/>
          </p:nvCxnSpPr>
          <p:spPr>
            <a:xfrm>
              <a:off x="4723793" y="2700933"/>
              <a:ext cx="35639" cy="0"/>
            </a:xfrm>
            <a:prstGeom prst="line">
              <a:avLst/>
            </a:prstGeom>
            <a:noFill/>
            <a:ln w="9525" cap="sq">
              <a:solidFill>
                <a:schemeClr val="accent1">
                  <a:lumMod val="60000"/>
                  <a:lumOff val="40000"/>
                </a:schemeClr>
              </a:solidFill>
              <a:prstDash val="solid"/>
              <a:miter lim="800000"/>
              <a:headEnd/>
              <a:tailEnd/>
            </a:ln>
            <a:extLst>
              <a:ext uri="{909E8E84-426E-40DD-AFC4-6F175D3DCCD1}">
                <a14:hiddenFill xmlns:a14="http://schemas.microsoft.com/office/drawing/2010/main">
                  <a:noFill/>
                </a14:hiddenFill>
              </a:ext>
            </a:extLst>
          </p:spPr>
        </p:cxnSp>
        <p:cxnSp>
          <p:nvCxnSpPr>
            <p:cNvPr id="70" name="Straight Connector 69">
              <a:extLst>
                <a:ext uri="{FF2B5EF4-FFF2-40B4-BE49-F238E27FC236}">
                  <a16:creationId xmlns:a16="http://schemas.microsoft.com/office/drawing/2014/main" id="{E84B0F77-79C8-45D8-897A-C9C9A191B9D6}"/>
                </a:ext>
              </a:extLst>
            </p:cNvPr>
            <p:cNvCxnSpPr>
              <a:cxnSpLocks/>
              <a:stCxn id="65" idx="2"/>
              <a:endCxn id="68" idx="0"/>
            </p:cNvCxnSpPr>
            <p:nvPr/>
          </p:nvCxnSpPr>
          <p:spPr>
            <a:xfrm>
              <a:off x="4686894" y="2616144"/>
              <a:ext cx="0" cy="43216"/>
            </a:xfrm>
            <a:prstGeom prst="line">
              <a:avLst/>
            </a:prstGeom>
            <a:noFill/>
            <a:ln w="9525" cap="sq">
              <a:solidFill>
                <a:schemeClr val="accent1">
                  <a:lumMod val="60000"/>
                  <a:lumOff val="40000"/>
                </a:schemeClr>
              </a:solidFill>
              <a:prstDash val="solid"/>
              <a:miter lim="800000"/>
              <a:headEnd/>
              <a:tailEnd/>
            </a:ln>
            <a:extLst>
              <a:ext uri="{909E8E84-426E-40DD-AFC4-6F175D3DCCD1}">
                <a14:hiddenFill xmlns:a14="http://schemas.microsoft.com/office/drawing/2010/main">
                  <a:noFill/>
                </a14:hiddenFill>
              </a:ext>
            </a:extLst>
          </p:spPr>
        </p:cxnSp>
        <p:cxnSp>
          <p:nvCxnSpPr>
            <p:cNvPr id="71" name="Straight Connector 70">
              <a:extLst>
                <a:ext uri="{FF2B5EF4-FFF2-40B4-BE49-F238E27FC236}">
                  <a16:creationId xmlns:a16="http://schemas.microsoft.com/office/drawing/2014/main" id="{312389F5-1C4E-430D-B2A9-B28E01258D3E}"/>
                </a:ext>
              </a:extLst>
            </p:cNvPr>
            <p:cNvCxnSpPr>
              <a:cxnSpLocks/>
            </p:cNvCxnSpPr>
            <p:nvPr/>
          </p:nvCxnSpPr>
          <p:spPr>
            <a:xfrm>
              <a:off x="4799379" y="2616144"/>
              <a:ext cx="0" cy="43216"/>
            </a:xfrm>
            <a:prstGeom prst="line">
              <a:avLst/>
            </a:prstGeom>
            <a:noFill/>
            <a:ln w="9525" cap="sq">
              <a:solidFill>
                <a:schemeClr val="accent1">
                  <a:lumMod val="60000"/>
                  <a:lumOff val="40000"/>
                </a:schemeClr>
              </a:solidFill>
              <a:prstDash val="solid"/>
              <a:miter lim="800000"/>
              <a:headEnd/>
              <a:tailEnd/>
            </a:ln>
            <a:extLst>
              <a:ext uri="{909E8E84-426E-40DD-AFC4-6F175D3DCCD1}">
                <a14:hiddenFill xmlns:a14="http://schemas.microsoft.com/office/drawing/2010/main">
                  <a:noFill/>
                </a14:hiddenFill>
              </a:ext>
            </a:extLst>
          </p:spPr>
        </p:cxnSp>
        <p:cxnSp>
          <p:nvCxnSpPr>
            <p:cNvPr id="72" name="Straight Connector 71">
              <a:extLst>
                <a:ext uri="{FF2B5EF4-FFF2-40B4-BE49-F238E27FC236}">
                  <a16:creationId xmlns:a16="http://schemas.microsoft.com/office/drawing/2014/main" id="{2C012619-946A-4E06-B449-A2C8D2D4E1B5}"/>
                </a:ext>
              </a:extLst>
            </p:cNvPr>
            <p:cNvCxnSpPr>
              <a:cxnSpLocks/>
            </p:cNvCxnSpPr>
            <p:nvPr/>
          </p:nvCxnSpPr>
          <p:spPr>
            <a:xfrm flipH="1">
              <a:off x="4709015" y="2592285"/>
              <a:ext cx="75588" cy="84790"/>
            </a:xfrm>
            <a:prstGeom prst="line">
              <a:avLst/>
            </a:prstGeom>
            <a:noFill/>
            <a:ln w="9525" cap="sq">
              <a:solidFill>
                <a:schemeClr val="accent1">
                  <a:lumMod val="60000"/>
                  <a:lumOff val="40000"/>
                </a:schemeClr>
              </a:solidFill>
              <a:prstDash val="solid"/>
              <a:miter lim="800000"/>
              <a:headEnd/>
              <a:tailEnd/>
            </a:ln>
            <a:extLst>
              <a:ext uri="{909E8E84-426E-40DD-AFC4-6F175D3DCCD1}">
                <a14:hiddenFill xmlns:a14="http://schemas.microsoft.com/office/drawing/2010/main">
                  <a:noFill/>
                </a14:hiddenFill>
              </a:ext>
            </a:extLst>
          </p:spPr>
        </p:cxnSp>
        <p:grpSp>
          <p:nvGrpSpPr>
            <p:cNvPr id="73" name="Group 4">
              <a:extLst>
                <a:ext uri="{FF2B5EF4-FFF2-40B4-BE49-F238E27FC236}">
                  <a16:creationId xmlns:a16="http://schemas.microsoft.com/office/drawing/2014/main" id="{395A33EB-9808-443D-9F91-1A249A808D4D}"/>
                </a:ext>
              </a:extLst>
            </p:cNvPr>
            <p:cNvGrpSpPr>
              <a:grpSpLocks noChangeAspect="1"/>
            </p:cNvGrpSpPr>
            <p:nvPr/>
          </p:nvGrpSpPr>
          <p:grpSpPr bwMode="auto">
            <a:xfrm>
              <a:off x="4987026" y="2624845"/>
              <a:ext cx="185277" cy="280416"/>
              <a:chOff x="1057" y="999"/>
              <a:chExt cx="225" cy="312"/>
            </a:xfrm>
            <a:solidFill>
              <a:srgbClr val="0078D4"/>
            </a:solidFill>
          </p:grpSpPr>
          <p:sp>
            <p:nvSpPr>
              <p:cNvPr id="91" name="Oval 5">
                <a:extLst>
                  <a:ext uri="{FF2B5EF4-FFF2-40B4-BE49-F238E27FC236}">
                    <a16:creationId xmlns:a16="http://schemas.microsoft.com/office/drawing/2014/main" id="{615B87A2-F85D-4301-A5E2-4F0838D026BE}"/>
                  </a:ext>
                </a:extLst>
              </p:cNvPr>
              <p:cNvSpPr>
                <a:spLocks noChangeArrowheads="1"/>
              </p:cNvSpPr>
              <p:nvPr/>
            </p:nvSpPr>
            <p:spPr bwMode="auto">
              <a:xfrm>
                <a:off x="1057" y="999"/>
                <a:ext cx="225" cy="224"/>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92" name="Freeform 6">
                <a:extLst>
                  <a:ext uri="{FF2B5EF4-FFF2-40B4-BE49-F238E27FC236}">
                    <a16:creationId xmlns:a16="http://schemas.microsoft.com/office/drawing/2014/main" id="{7EB3038B-1E67-40EC-829F-B5DF5E9776EF}"/>
                  </a:ext>
                </a:extLst>
              </p:cNvPr>
              <p:cNvSpPr>
                <a:spLocks/>
              </p:cNvSpPr>
              <p:nvPr/>
            </p:nvSpPr>
            <p:spPr bwMode="auto">
              <a:xfrm>
                <a:off x="1121" y="1282"/>
                <a:ext cx="97" cy="29"/>
              </a:xfrm>
              <a:custGeom>
                <a:avLst/>
                <a:gdLst>
                  <a:gd name="T0" fmla="*/ 362 w 426"/>
                  <a:gd name="T1" fmla="*/ 128 h 128"/>
                  <a:gd name="T2" fmla="*/ 64 w 426"/>
                  <a:gd name="T3" fmla="*/ 128 h 128"/>
                  <a:gd name="T4" fmla="*/ 0 w 426"/>
                  <a:gd name="T5" fmla="*/ 64 h 128"/>
                  <a:gd name="T6" fmla="*/ 0 w 426"/>
                  <a:gd name="T7" fmla="*/ 64 h 128"/>
                  <a:gd name="T8" fmla="*/ 64 w 426"/>
                  <a:gd name="T9" fmla="*/ 0 h 128"/>
                  <a:gd name="T10" fmla="*/ 362 w 426"/>
                  <a:gd name="T11" fmla="*/ 0 h 128"/>
                  <a:gd name="T12" fmla="*/ 426 w 426"/>
                  <a:gd name="T13" fmla="*/ 64 h 128"/>
                  <a:gd name="T14" fmla="*/ 426 w 426"/>
                  <a:gd name="T15" fmla="*/ 64 h 128"/>
                  <a:gd name="T16" fmla="*/ 362 w 426"/>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128">
                    <a:moveTo>
                      <a:pt x="362" y="128"/>
                    </a:moveTo>
                    <a:cubicBezTo>
                      <a:pt x="64" y="128"/>
                      <a:pt x="64" y="128"/>
                      <a:pt x="64" y="128"/>
                    </a:cubicBezTo>
                    <a:cubicBezTo>
                      <a:pt x="28" y="128"/>
                      <a:pt x="0" y="99"/>
                      <a:pt x="0" y="64"/>
                    </a:cubicBezTo>
                    <a:cubicBezTo>
                      <a:pt x="0" y="64"/>
                      <a:pt x="0" y="64"/>
                      <a:pt x="0" y="64"/>
                    </a:cubicBezTo>
                    <a:cubicBezTo>
                      <a:pt x="0" y="29"/>
                      <a:pt x="28" y="0"/>
                      <a:pt x="64" y="0"/>
                    </a:cubicBezTo>
                    <a:cubicBezTo>
                      <a:pt x="362" y="0"/>
                      <a:pt x="362" y="0"/>
                      <a:pt x="362" y="0"/>
                    </a:cubicBezTo>
                    <a:cubicBezTo>
                      <a:pt x="398" y="0"/>
                      <a:pt x="426" y="29"/>
                      <a:pt x="426" y="64"/>
                    </a:cubicBezTo>
                    <a:cubicBezTo>
                      <a:pt x="426" y="64"/>
                      <a:pt x="426" y="64"/>
                      <a:pt x="426" y="64"/>
                    </a:cubicBezTo>
                    <a:cubicBezTo>
                      <a:pt x="426" y="99"/>
                      <a:pt x="398" y="128"/>
                      <a:pt x="36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93" name="Freeform 7">
                <a:extLst>
                  <a:ext uri="{FF2B5EF4-FFF2-40B4-BE49-F238E27FC236}">
                    <a16:creationId xmlns:a16="http://schemas.microsoft.com/office/drawing/2014/main" id="{BA099CE9-A374-4911-8936-49A8EBAF8D61}"/>
                  </a:ext>
                </a:extLst>
              </p:cNvPr>
              <p:cNvSpPr>
                <a:spLocks/>
              </p:cNvSpPr>
              <p:nvPr/>
            </p:nvSpPr>
            <p:spPr bwMode="auto">
              <a:xfrm>
                <a:off x="1121" y="1243"/>
                <a:ext cx="97" cy="29"/>
              </a:xfrm>
              <a:custGeom>
                <a:avLst/>
                <a:gdLst>
                  <a:gd name="T0" fmla="*/ 362 w 426"/>
                  <a:gd name="T1" fmla="*/ 128 h 128"/>
                  <a:gd name="T2" fmla="*/ 64 w 426"/>
                  <a:gd name="T3" fmla="*/ 128 h 128"/>
                  <a:gd name="T4" fmla="*/ 0 w 426"/>
                  <a:gd name="T5" fmla="*/ 64 h 128"/>
                  <a:gd name="T6" fmla="*/ 0 w 426"/>
                  <a:gd name="T7" fmla="*/ 64 h 128"/>
                  <a:gd name="T8" fmla="*/ 64 w 426"/>
                  <a:gd name="T9" fmla="*/ 0 h 128"/>
                  <a:gd name="T10" fmla="*/ 362 w 426"/>
                  <a:gd name="T11" fmla="*/ 0 h 128"/>
                  <a:gd name="T12" fmla="*/ 426 w 426"/>
                  <a:gd name="T13" fmla="*/ 64 h 128"/>
                  <a:gd name="T14" fmla="*/ 426 w 426"/>
                  <a:gd name="T15" fmla="*/ 64 h 128"/>
                  <a:gd name="T16" fmla="*/ 362 w 426"/>
                  <a:gd name="T1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128">
                    <a:moveTo>
                      <a:pt x="362" y="128"/>
                    </a:moveTo>
                    <a:cubicBezTo>
                      <a:pt x="64" y="128"/>
                      <a:pt x="64" y="128"/>
                      <a:pt x="64" y="128"/>
                    </a:cubicBezTo>
                    <a:cubicBezTo>
                      <a:pt x="28" y="128"/>
                      <a:pt x="0" y="100"/>
                      <a:pt x="0" y="64"/>
                    </a:cubicBezTo>
                    <a:cubicBezTo>
                      <a:pt x="0" y="64"/>
                      <a:pt x="0" y="64"/>
                      <a:pt x="0" y="64"/>
                    </a:cubicBezTo>
                    <a:cubicBezTo>
                      <a:pt x="0" y="29"/>
                      <a:pt x="28" y="0"/>
                      <a:pt x="64" y="0"/>
                    </a:cubicBezTo>
                    <a:cubicBezTo>
                      <a:pt x="362" y="0"/>
                      <a:pt x="362" y="0"/>
                      <a:pt x="362" y="0"/>
                    </a:cubicBezTo>
                    <a:cubicBezTo>
                      <a:pt x="398" y="0"/>
                      <a:pt x="426" y="29"/>
                      <a:pt x="426" y="64"/>
                    </a:cubicBezTo>
                    <a:cubicBezTo>
                      <a:pt x="426" y="64"/>
                      <a:pt x="426" y="64"/>
                      <a:pt x="426" y="64"/>
                    </a:cubicBezTo>
                    <a:cubicBezTo>
                      <a:pt x="426" y="100"/>
                      <a:pt x="398" y="128"/>
                      <a:pt x="362"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94" name="Freeform 8">
                <a:extLst>
                  <a:ext uri="{FF2B5EF4-FFF2-40B4-BE49-F238E27FC236}">
                    <a16:creationId xmlns:a16="http://schemas.microsoft.com/office/drawing/2014/main" id="{70A51006-036C-4A3F-9C95-359EDF0842C3}"/>
                  </a:ext>
                </a:extLst>
              </p:cNvPr>
              <p:cNvSpPr>
                <a:spLocks/>
              </p:cNvSpPr>
              <p:nvPr/>
            </p:nvSpPr>
            <p:spPr bwMode="auto">
              <a:xfrm>
                <a:off x="1121" y="1194"/>
                <a:ext cx="97" cy="39"/>
              </a:xfrm>
              <a:custGeom>
                <a:avLst/>
                <a:gdLst>
                  <a:gd name="T0" fmla="*/ 341 w 426"/>
                  <a:gd name="T1" fmla="*/ 171 h 171"/>
                  <a:gd name="T2" fmla="*/ 85 w 426"/>
                  <a:gd name="T3" fmla="*/ 171 h 171"/>
                  <a:gd name="T4" fmla="*/ 0 w 426"/>
                  <a:gd name="T5" fmla="*/ 85 h 171"/>
                  <a:gd name="T6" fmla="*/ 0 w 426"/>
                  <a:gd name="T7" fmla="*/ 85 h 171"/>
                  <a:gd name="T8" fmla="*/ 85 w 426"/>
                  <a:gd name="T9" fmla="*/ 0 h 171"/>
                  <a:gd name="T10" fmla="*/ 341 w 426"/>
                  <a:gd name="T11" fmla="*/ 0 h 171"/>
                  <a:gd name="T12" fmla="*/ 426 w 426"/>
                  <a:gd name="T13" fmla="*/ 85 h 171"/>
                  <a:gd name="T14" fmla="*/ 426 w 426"/>
                  <a:gd name="T15" fmla="*/ 85 h 171"/>
                  <a:gd name="T16" fmla="*/ 341 w 426"/>
                  <a:gd name="T17" fmla="*/ 17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 h="171">
                    <a:moveTo>
                      <a:pt x="341" y="171"/>
                    </a:moveTo>
                    <a:cubicBezTo>
                      <a:pt x="85" y="171"/>
                      <a:pt x="85" y="171"/>
                      <a:pt x="85" y="171"/>
                    </a:cubicBezTo>
                    <a:cubicBezTo>
                      <a:pt x="38" y="171"/>
                      <a:pt x="0" y="133"/>
                      <a:pt x="0" y="85"/>
                    </a:cubicBezTo>
                    <a:cubicBezTo>
                      <a:pt x="0" y="85"/>
                      <a:pt x="0" y="85"/>
                      <a:pt x="0" y="85"/>
                    </a:cubicBezTo>
                    <a:cubicBezTo>
                      <a:pt x="0" y="38"/>
                      <a:pt x="38" y="0"/>
                      <a:pt x="85" y="0"/>
                    </a:cubicBezTo>
                    <a:cubicBezTo>
                      <a:pt x="341" y="0"/>
                      <a:pt x="341" y="0"/>
                      <a:pt x="341" y="0"/>
                    </a:cubicBezTo>
                    <a:cubicBezTo>
                      <a:pt x="388" y="0"/>
                      <a:pt x="426" y="38"/>
                      <a:pt x="426" y="85"/>
                    </a:cubicBezTo>
                    <a:cubicBezTo>
                      <a:pt x="426" y="85"/>
                      <a:pt x="426" y="85"/>
                      <a:pt x="426" y="85"/>
                    </a:cubicBezTo>
                    <a:cubicBezTo>
                      <a:pt x="426" y="133"/>
                      <a:pt x="388" y="171"/>
                      <a:pt x="341" y="171"/>
                    </a:cubicBezTo>
                    <a:close/>
                  </a:path>
                </a:pathLst>
              </a:cu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grpSp>
        <p:grpSp>
          <p:nvGrpSpPr>
            <p:cNvPr id="74" name="Group 96">
              <a:extLst>
                <a:ext uri="{FF2B5EF4-FFF2-40B4-BE49-F238E27FC236}">
                  <a16:creationId xmlns:a16="http://schemas.microsoft.com/office/drawing/2014/main" id="{FE094829-C44C-417E-8938-638BF4CA9EE2}"/>
                </a:ext>
              </a:extLst>
            </p:cNvPr>
            <p:cNvGrpSpPr>
              <a:grpSpLocks noChangeAspect="1"/>
            </p:cNvGrpSpPr>
            <p:nvPr/>
          </p:nvGrpSpPr>
          <p:grpSpPr bwMode="auto">
            <a:xfrm>
              <a:off x="4262868" y="2183779"/>
              <a:ext cx="270894" cy="276711"/>
              <a:chOff x="2208" y="2791"/>
              <a:chExt cx="312" cy="292"/>
            </a:xfrm>
          </p:grpSpPr>
          <p:sp>
            <p:nvSpPr>
              <p:cNvPr id="75" name="Rectangle 98">
                <a:extLst>
                  <a:ext uri="{FF2B5EF4-FFF2-40B4-BE49-F238E27FC236}">
                    <a16:creationId xmlns:a16="http://schemas.microsoft.com/office/drawing/2014/main" id="{55B0D739-9E35-49C9-80A1-D25B2653A9EF}"/>
                  </a:ext>
                </a:extLst>
              </p:cNvPr>
              <p:cNvSpPr>
                <a:spLocks noChangeArrowheads="1"/>
              </p:cNvSpPr>
              <p:nvPr/>
            </p:nvSpPr>
            <p:spPr bwMode="auto">
              <a:xfrm>
                <a:off x="2208" y="2791"/>
                <a:ext cx="312" cy="58"/>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76" name="Rectangle 99">
                <a:extLst>
                  <a:ext uri="{FF2B5EF4-FFF2-40B4-BE49-F238E27FC236}">
                    <a16:creationId xmlns:a16="http://schemas.microsoft.com/office/drawing/2014/main" id="{4E4CD28B-0E06-4298-97D4-C06DBEBD455D}"/>
                  </a:ext>
                </a:extLst>
              </p:cNvPr>
              <p:cNvSpPr>
                <a:spLocks noChangeArrowheads="1"/>
              </p:cNvSpPr>
              <p:nvPr/>
            </p:nvSpPr>
            <p:spPr bwMode="auto">
              <a:xfrm>
                <a:off x="2208" y="2869"/>
                <a:ext cx="312" cy="58"/>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77" name="Rectangle 100">
                <a:extLst>
                  <a:ext uri="{FF2B5EF4-FFF2-40B4-BE49-F238E27FC236}">
                    <a16:creationId xmlns:a16="http://schemas.microsoft.com/office/drawing/2014/main" id="{C13A6990-43F7-4A53-89C8-130B95FA52D9}"/>
                  </a:ext>
                </a:extLst>
              </p:cNvPr>
              <p:cNvSpPr>
                <a:spLocks noChangeArrowheads="1"/>
              </p:cNvSpPr>
              <p:nvPr/>
            </p:nvSpPr>
            <p:spPr bwMode="auto">
              <a:xfrm>
                <a:off x="2208" y="2947"/>
                <a:ext cx="312" cy="58"/>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78" name="Rectangle 101">
                <a:extLst>
                  <a:ext uri="{FF2B5EF4-FFF2-40B4-BE49-F238E27FC236}">
                    <a16:creationId xmlns:a16="http://schemas.microsoft.com/office/drawing/2014/main" id="{2E4600EE-2E9E-4695-A5FB-35994ACB1816}"/>
                  </a:ext>
                </a:extLst>
              </p:cNvPr>
              <p:cNvSpPr>
                <a:spLocks noChangeArrowheads="1"/>
              </p:cNvSpPr>
              <p:nvPr/>
            </p:nvSpPr>
            <p:spPr bwMode="auto">
              <a:xfrm>
                <a:off x="2208" y="3025"/>
                <a:ext cx="312" cy="58"/>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79" name="Oval 102">
                <a:extLst>
                  <a:ext uri="{FF2B5EF4-FFF2-40B4-BE49-F238E27FC236}">
                    <a16:creationId xmlns:a16="http://schemas.microsoft.com/office/drawing/2014/main" id="{4A9E4340-0555-4B88-AEC9-1E14BC5B1211}"/>
                  </a:ext>
                </a:extLst>
              </p:cNvPr>
              <p:cNvSpPr>
                <a:spLocks noChangeArrowheads="1"/>
              </p:cNvSpPr>
              <p:nvPr/>
            </p:nvSpPr>
            <p:spPr bwMode="auto">
              <a:xfrm>
                <a:off x="2227" y="3040"/>
                <a:ext cx="30" cy="29"/>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0" name="Oval 103">
                <a:extLst>
                  <a:ext uri="{FF2B5EF4-FFF2-40B4-BE49-F238E27FC236}">
                    <a16:creationId xmlns:a16="http://schemas.microsoft.com/office/drawing/2014/main" id="{76A5DFD4-457A-4EAC-A62C-62F1F40CB9A7}"/>
                  </a:ext>
                </a:extLst>
              </p:cNvPr>
              <p:cNvSpPr>
                <a:spLocks noChangeArrowheads="1"/>
              </p:cNvSpPr>
              <p:nvPr/>
            </p:nvSpPr>
            <p:spPr bwMode="auto">
              <a:xfrm>
                <a:off x="2271" y="3040"/>
                <a:ext cx="30" cy="29"/>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1" name="Oval 104">
                <a:extLst>
                  <a:ext uri="{FF2B5EF4-FFF2-40B4-BE49-F238E27FC236}">
                    <a16:creationId xmlns:a16="http://schemas.microsoft.com/office/drawing/2014/main" id="{53F5A1D5-4F35-455D-B23A-ACB9A23A1A4E}"/>
                  </a:ext>
                </a:extLst>
              </p:cNvPr>
              <p:cNvSpPr>
                <a:spLocks noChangeArrowheads="1"/>
              </p:cNvSpPr>
              <p:nvPr/>
            </p:nvSpPr>
            <p:spPr bwMode="auto">
              <a:xfrm>
                <a:off x="2315" y="3040"/>
                <a:ext cx="29" cy="29"/>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2" name="Oval 105">
                <a:extLst>
                  <a:ext uri="{FF2B5EF4-FFF2-40B4-BE49-F238E27FC236}">
                    <a16:creationId xmlns:a16="http://schemas.microsoft.com/office/drawing/2014/main" id="{04A95074-6193-41D9-A6E7-4D43A4AEFB71}"/>
                  </a:ext>
                </a:extLst>
              </p:cNvPr>
              <p:cNvSpPr>
                <a:spLocks noChangeArrowheads="1"/>
              </p:cNvSpPr>
              <p:nvPr/>
            </p:nvSpPr>
            <p:spPr bwMode="auto">
              <a:xfrm>
                <a:off x="2227" y="2961"/>
                <a:ext cx="30" cy="30"/>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3" name="Oval 106">
                <a:extLst>
                  <a:ext uri="{FF2B5EF4-FFF2-40B4-BE49-F238E27FC236}">
                    <a16:creationId xmlns:a16="http://schemas.microsoft.com/office/drawing/2014/main" id="{DF8D2B3E-E600-413A-967E-CB6D7D9DE4EF}"/>
                  </a:ext>
                </a:extLst>
              </p:cNvPr>
              <p:cNvSpPr>
                <a:spLocks noChangeArrowheads="1"/>
              </p:cNvSpPr>
              <p:nvPr/>
            </p:nvSpPr>
            <p:spPr bwMode="auto">
              <a:xfrm>
                <a:off x="2271" y="2961"/>
                <a:ext cx="30" cy="30"/>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4" name="Oval 107">
                <a:extLst>
                  <a:ext uri="{FF2B5EF4-FFF2-40B4-BE49-F238E27FC236}">
                    <a16:creationId xmlns:a16="http://schemas.microsoft.com/office/drawing/2014/main" id="{3EB033C7-8D9E-462F-887D-2561B93C91F2}"/>
                  </a:ext>
                </a:extLst>
              </p:cNvPr>
              <p:cNvSpPr>
                <a:spLocks noChangeArrowheads="1"/>
              </p:cNvSpPr>
              <p:nvPr/>
            </p:nvSpPr>
            <p:spPr bwMode="auto">
              <a:xfrm>
                <a:off x="2315" y="2961"/>
                <a:ext cx="29" cy="3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5" name="Oval 108">
                <a:extLst>
                  <a:ext uri="{FF2B5EF4-FFF2-40B4-BE49-F238E27FC236}">
                    <a16:creationId xmlns:a16="http://schemas.microsoft.com/office/drawing/2014/main" id="{A703B681-65F4-4FFB-98C0-274C808438D1}"/>
                  </a:ext>
                </a:extLst>
              </p:cNvPr>
              <p:cNvSpPr>
                <a:spLocks noChangeArrowheads="1"/>
              </p:cNvSpPr>
              <p:nvPr/>
            </p:nvSpPr>
            <p:spPr bwMode="auto">
              <a:xfrm>
                <a:off x="2227" y="2883"/>
                <a:ext cx="30" cy="30"/>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6" name="Oval 109">
                <a:extLst>
                  <a:ext uri="{FF2B5EF4-FFF2-40B4-BE49-F238E27FC236}">
                    <a16:creationId xmlns:a16="http://schemas.microsoft.com/office/drawing/2014/main" id="{2D4178C4-55E9-41A0-91B9-6658C5D00E60}"/>
                  </a:ext>
                </a:extLst>
              </p:cNvPr>
              <p:cNvSpPr>
                <a:spLocks noChangeArrowheads="1"/>
              </p:cNvSpPr>
              <p:nvPr/>
            </p:nvSpPr>
            <p:spPr bwMode="auto">
              <a:xfrm>
                <a:off x="2271" y="2883"/>
                <a:ext cx="30" cy="30"/>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7" name="Oval 110">
                <a:extLst>
                  <a:ext uri="{FF2B5EF4-FFF2-40B4-BE49-F238E27FC236}">
                    <a16:creationId xmlns:a16="http://schemas.microsoft.com/office/drawing/2014/main" id="{75332090-6C13-4D7F-B6E5-5002AF41BE04}"/>
                  </a:ext>
                </a:extLst>
              </p:cNvPr>
              <p:cNvSpPr>
                <a:spLocks noChangeArrowheads="1"/>
              </p:cNvSpPr>
              <p:nvPr/>
            </p:nvSpPr>
            <p:spPr bwMode="auto">
              <a:xfrm>
                <a:off x="2315" y="2883"/>
                <a:ext cx="29" cy="3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8" name="Oval 111">
                <a:extLst>
                  <a:ext uri="{FF2B5EF4-FFF2-40B4-BE49-F238E27FC236}">
                    <a16:creationId xmlns:a16="http://schemas.microsoft.com/office/drawing/2014/main" id="{B31DA10D-05D0-4340-838A-69F4CE631E5C}"/>
                  </a:ext>
                </a:extLst>
              </p:cNvPr>
              <p:cNvSpPr>
                <a:spLocks noChangeArrowheads="1"/>
              </p:cNvSpPr>
              <p:nvPr/>
            </p:nvSpPr>
            <p:spPr bwMode="auto">
              <a:xfrm>
                <a:off x="2227" y="2805"/>
                <a:ext cx="30" cy="30"/>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89" name="Oval 112">
                <a:extLst>
                  <a:ext uri="{FF2B5EF4-FFF2-40B4-BE49-F238E27FC236}">
                    <a16:creationId xmlns:a16="http://schemas.microsoft.com/office/drawing/2014/main" id="{178E97C9-25A9-4FE0-9943-2D208A521506}"/>
                  </a:ext>
                </a:extLst>
              </p:cNvPr>
              <p:cNvSpPr>
                <a:spLocks noChangeArrowheads="1"/>
              </p:cNvSpPr>
              <p:nvPr/>
            </p:nvSpPr>
            <p:spPr bwMode="auto">
              <a:xfrm>
                <a:off x="2271" y="2805"/>
                <a:ext cx="30" cy="30"/>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sp>
            <p:nvSpPr>
              <p:cNvPr id="90" name="Oval 113">
                <a:extLst>
                  <a:ext uri="{FF2B5EF4-FFF2-40B4-BE49-F238E27FC236}">
                    <a16:creationId xmlns:a16="http://schemas.microsoft.com/office/drawing/2014/main" id="{FF0262A4-2EBD-4001-B4AF-073542013F7F}"/>
                  </a:ext>
                </a:extLst>
              </p:cNvPr>
              <p:cNvSpPr>
                <a:spLocks noChangeArrowheads="1"/>
              </p:cNvSpPr>
              <p:nvPr/>
            </p:nvSpPr>
            <p:spPr bwMode="auto">
              <a:xfrm>
                <a:off x="2315" y="2805"/>
                <a:ext cx="29" cy="3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Segoe UI"/>
                  <a:ea typeface="+mn-ea"/>
                  <a:cs typeface="+mn-cs"/>
                </a:endParaRPr>
              </a:p>
            </p:txBody>
          </p:sp>
        </p:grpSp>
      </p:grpSp>
      <p:pic>
        <p:nvPicPr>
          <p:cNvPr id="97" name="Picture 96">
            <a:extLst>
              <a:ext uri="{FF2B5EF4-FFF2-40B4-BE49-F238E27FC236}">
                <a16:creationId xmlns:a16="http://schemas.microsoft.com/office/drawing/2014/main" id="{149533A0-F5EF-4802-AFBD-E1CD5956CF0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30608" y="2932172"/>
            <a:ext cx="750971" cy="750971"/>
          </a:xfrm>
          <a:prstGeom prst="rect">
            <a:avLst/>
          </a:prstGeom>
        </p:spPr>
      </p:pic>
    </p:spTree>
    <p:extLst>
      <p:ext uri="{BB962C8B-B14F-4D97-AF65-F5344CB8AC3E}">
        <p14:creationId xmlns:p14="http://schemas.microsoft.com/office/powerpoint/2010/main" val="1769510469"/>
      </p:ext>
    </p:extLst>
  </p:cSld>
  <p:clrMapOvr>
    <a:masterClrMapping/>
  </p:clrMapOvr>
  <p:transition>
    <p:fade/>
  </p:transition>
  <p:extLst>
    <p:ext uri="{DCECCB84-F9BA-43D5-87BE-67443E8EF086}">
      <p15:sldGuideLst xmlns:p15="http://schemas.microsoft.com/office/powerpoint/2012/main">
        <p15:guide id="28" orient="horz" pos="905">
          <p15:clr>
            <a:srgbClr val="5ACBF0"/>
          </p15:clr>
        </p15:guide>
        <p15:guide id="29" orient="horz" pos="1271">
          <p15:clr>
            <a:srgbClr val="5ACBF0"/>
          </p15:clr>
        </p15:guide>
        <p15:guide id="30" orient="horz" pos="288">
          <p15:clr>
            <a:srgbClr val="5ACBF0"/>
          </p15:clr>
        </p15:guide>
        <p15:guide id="31" orient="horz" pos="2160">
          <p15:clr>
            <a:srgbClr val="FBAE40"/>
          </p15:clr>
        </p15:guide>
        <p15:guide id="32" pos="384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Bottom horizontal photo and 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563AC-3A0B-4839-A9DC-F00E8E5411A6}"/>
              </a:ext>
            </a:extLst>
          </p:cNvPr>
          <p:cNvSpPr>
            <a:spLocks noGrp="1"/>
          </p:cNvSpPr>
          <p:nvPr>
            <p:ph type="title"/>
          </p:nvPr>
        </p:nvSpPr>
        <p:spPr>
          <a:xfrm>
            <a:off x="588263" y="585788"/>
            <a:ext cx="11018520" cy="1114996"/>
          </a:xfrm>
        </p:spPr>
        <p:txBody>
          <a:bodyPr anchor="ctr"/>
          <a:lstStyle>
            <a:lvl1pPr algn="ctr">
              <a:defRPr/>
            </a:lvl1pPr>
          </a:lstStyle>
          <a:p>
            <a:r>
              <a:rPr lang="ja-JP" altLang="en-US"/>
              <a:t>マスター タイトルの書式設定</a:t>
            </a:r>
            <a:endParaRPr lang="en-US"/>
          </a:p>
        </p:txBody>
      </p:sp>
      <p:sp>
        <p:nvSpPr>
          <p:cNvPr id="4" name="Picture Placeholder" descr="This photo is a 'placeholder' only. Drag or drop your photo here, or click and tap the center to insert a photo.">
            <a:extLst>
              <a:ext uri="{FF2B5EF4-FFF2-40B4-BE49-F238E27FC236}">
                <a16:creationId xmlns:a16="http://schemas.microsoft.com/office/drawing/2014/main" id="{FEB5B31F-7AD9-4BC6-8D61-62AD8011666E}"/>
              </a:ext>
            </a:extLst>
          </p:cNvPr>
          <p:cNvSpPr>
            <a:spLocks noGrp="1"/>
          </p:cNvSpPr>
          <p:nvPr>
            <p:ph type="pic" sz="quarter" idx="11" hasCustomPrompt="1"/>
          </p:nvPr>
        </p:nvSpPr>
        <p:spPr bwMode="ltGray">
          <a:xfrm>
            <a:off x="-2381" y="2286000"/>
            <a:ext cx="12192000" cy="4572000"/>
          </a:xfrm>
          <a:blipFill>
            <a:blip r:embed="rId2"/>
            <a:stretch>
              <a:fillRect/>
            </a:stretch>
          </a:blipFill>
        </p:spPr>
        <p:txBody>
          <a:bodyPr vert="horz" wrap="square" lIns="0" tIns="1371600" rIns="0" bIns="0" rtlCol="0" anchor="t" anchorCtr="0">
            <a:noAutofit/>
          </a:bodyPr>
          <a:lstStyle>
            <a:lvl1pPr marL="0" indent="0" algn="ctr">
              <a:buNone/>
              <a:defRPr lang="en-US" sz="14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5" name="TextBox 4">
            <a:extLst>
              <a:ext uri="{FF2B5EF4-FFF2-40B4-BE49-F238E27FC236}">
                <a16:creationId xmlns:a16="http://schemas.microsoft.com/office/drawing/2014/main" id="{3D6FDE6F-0F4B-446A-A51F-494FB0996655}"/>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51388279"/>
      </p:ext>
    </p:extLst>
  </p:cSld>
  <p:clrMapOvr>
    <a:masterClrMapping/>
  </p:clrMapOvr>
  <p:transition>
    <p:fade/>
  </p:transition>
  <p:extLst>
    <p:ext uri="{DCECCB84-F9BA-43D5-87BE-67443E8EF086}">
      <p15:sldGuideLst xmlns:p15="http://schemas.microsoft.com/office/powerpoint/2012/main">
        <p15:guide id="5" orient="horz" pos="1440">
          <p15:clr>
            <a:srgbClr val="5ACBF0"/>
          </p15:clr>
        </p15:guide>
        <p15:guide id="6" orient="horz" pos="720">
          <p15:clr>
            <a:srgbClr val="5ACBF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wo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27DCA08-1117-4B11-AEFD-AAB2B33543F9}"/>
              </a:ext>
            </a:extLst>
          </p:cNvPr>
          <p:cNvSpPr>
            <a:spLocks noGrp="1"/>
          </p:cNvSpPr>
          <p:nvPr>
            <p:ph type="title"/>
          </p:nvPr>
        </p:nvSpPr>
        <p:spPr>
          <a:xfrm>
            <a:off x="588263" y="457200"/>
            <a:ext cx="11018520" cy="983234"/>
          </a:xfrm>
        </p:spPr>
        <p:txBody>
          <a:bodyPr/>
          <a:lstStyle/>
          <a:p>
            <a:r>
              <a:rPr lang="ja-JP" altLang="en-US"/>
              <a:t>マスター タイトルの書式設定</a:t>
            </a:r>
            <a:endParaRPr lang="en-US"/>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4199" y="5689600"/>
            <a:ext cx="5367528" cy="579438"/>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5367528" cy="3474720"/>
          </a:xfrm>
          <a:blipFill>
            <a:blip r:embed="rId2"/>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1860" y="5689600"/>
            <a:ext cx="5367528" cy="579438"/>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39255" y="2025650"/>
            <a:ext cx="5367528" cy="3474720"/>
          </a:xfrm>
          <a:blipFill>
            <a:blip r:embed="rId3"/>
            <a:stretch>
              <a:fillRect/>
            </a:stretch>
          </a:blipFill>
        </p:spPr>
        <p:txBody>
          <a:bodyPr vert="horz" wrap="square" lIns="0" tIns="0" rIns="0" bIns="1005840" rtlCol="0" anchor="ctr" anchorCtr="0">
            <a:noAutofit/>
          </a:bodyPr>
          <a:lstStyle>
            <a:lvl1pPr marL="0" indent="0" algn="ctr">
              <a:buNone/>
              <a:defRPr lang="en-US" sz="1000" b="1" dirty="0">
                <a:solidFill>
                  <a:srgbClr val="000000"/>
                </a:solidFill>
              </a:defRPr>
            </a:lvl1pPr>
          </a:lstStyle>
          <a:p>
            <a:pPr marL="228600" lvl="0" indent="-228600" algn="ctr"/>
            <a:r>
              <a:rPr lang="en-US"/>
              <a:t>Drag &amp; drop your photo here </a:t>
            </a:r>
            <a:br>
              <a:rPr lang="en-US"/>
            </a:br>
            <a:r>
              <a:rPr lang="en-US"/>
              <a:t>or click or tap icon below </a:t>
            </a:r>
            <a:br>
              <a:rPr lang="en-US"/>
            </a:br>
            <a:r>
              <a:rPr lang="en-US"/>
              <a:t>to insert</a:t>
            </a:r>
          </a:p>
        </p:txBody>
      </p:sp>
      <p:sp>
        <p:nvSpPr>
          <p:cNvPr id="10" name="TextBox 9">
            <a:extLst>
              <a:ext uri="{FF2B5EF4-FFF2-40B4-BE49-F238E27FC236}">
                <a16:creationId xmlns:a16="http://schemas.microsoft.com/office/drawing/2014/main" id="{CAF59E09-7602-42B9-AB0C-9D1365A9EBB2}"/>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10031847"/>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3749">
          <p15:clr>
            <a:srgbClr val="5ACBF0"/>
          </p15:clr>
        </p15:guide>
        <p15:guide id="7" pos="3931">
          <p15:clr>
            <a:srgbClr val="5ACBF0"/>
          </p15:clr>
        </p15:guide>
        <p15:guide id="8" orient="horz" pos="3464">
          <p15:clr>
            <a:srgbClr val="5ACBF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hree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60F77E-464D-46F7-A8F8-6F281DAB0C7A}"/>
              </a:ext>
            </a:extLst>
          </p:cNvPr>
          <p:cNvSpPr>
            <a:spLocks noGrp="1"/>
          </p:cNvSpPr>
          <p:nvPr>
            <p:ph type="title"/>
          </p:nvPr>
        </p:nvSpPr>
        <p:spPr>
          <a:xfrm>
            <a:off x="588263" y="457200"/>
            <a:ext cx="11018520" cy="983234"/>
          </a:xfrm>
        </p:spPr>
        <p:txBody>
          <a:bodyPr/>
          <a:lstStyle/>
          <a:p>
            <a:r>
              <a:rPr lang="ja-JP" altLang="en-US"/>
              <a:t>マスター タイトルの書式設定</a:t>
            </a:r>
            <a:endParaRPr lang="en-US"/>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5689600"/>
            <a:ext cx="3475037" cy="579438"/>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3474720" cy="3474720"/>
          </a:xfrm>
          <a:blipFill>
            <a:blip r:embed="rId2"/>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4358640" y="5689600"/>
            <a:ext cx="3475037" cy="579438"/>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4358640" y="2025650"/>
            <a:ext cx="3474720" cy="3474720"/>
          </a:xfrm>
          <a:blipFill>
            <a:blip r:embed="rId3"/>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8134351" y="5689600"/>
            <a:ext cx="3475037" cy="579438"/>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8132063" y="2025650"/>
            <a:ext cx="3474720" cy="3474720"/>
          </a:xfrm>
          <a:blipFill>
            <a:blip r:embed="rId4"/>
            <a:stretch>
              <a:fillRect/>
            </a:stretch>
          </a:blipFill>
        </p:spPr>
        <p:txBody>
          <a:bodyPr lIns="0" tIns="0" rIns="0" bIns="100584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Box 13">
            <a:extLst>
              <a:ext uri="{FF2B5EF4-FFF2-40B4-BE49-F238E27FC236}">
                <a16:creationId xmlns:a16="http://schemas.microsoft.com/office/drawing/2014/main" id="{52B36921-D927-4BA6-8891-8AEE9784923C}"/>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620098740"/>
      </p:ext>
    </p:extLst>
  </p:cSld>
  <p:clrMapOvr>
    <a:masterClrMapping/>
  </p:clrMapOvr>
  <p:transition>
    <p:fade/>
  </p:transition>
  <p:extLst>
    <p:ext uri="{DCECCB84-F9BA-43D5-87BE-67443E8EF086}">
      <p15:sldGuideLst xmlns:p15="http://schemas.microsoft.com/office/powerpoint/2012/main">
        <p15:guide id="3" orient="horz" pos="3584">
          <p15:clr>
            <a:srgbClr val="5ACBF0"/>
          </p15:clr>
        </p15:guide>
        <p15:guide id="4" orient="horz" pos="1276">
          <p15:clr>
            <a:srgbClr val="5ACBF0"/>
          </p15:clr>
        </p15:guide>
        <p15:guide id="5" orient="horz" pos="288">
          <p15:clr>
            <a:srgbClr val="5ACBF0"/>
          </p15:clr>
        </p15:guide>
        <p15:guide id="6" pos="2557">
          <p15:clr>
            <a:srgbClr val="5ACBF0"/>
          </p15:clr>
        </p15:guide>
        <p15:guide id="7" pos="2744">
          <p15:clr>
            <a:srgbClr val="5ACBF0"/>
          </p15:clr>
        </p15:guide>
        <p15:guide id="8" pos="4936">
          <p15:clr>
            <a:srgbClr val="5ACBF0"/>
          </p15:clr>
        </p15:guide>
        <p15:guide id="9" pos="5123">
          <p15:clr>
            <a:srgbClr val="5ACBF0"/>
          </p15:clr>
        </p15:guide>
        <p15:guide id="10" orient="horz" pos="3465">
          <p15:clr>
            <a:srgbClr val="5ACBF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Four picture conten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A434B7-D4B9-4D45-A31C-F0CC4D227945}"/>
              </a:ext>
            </a:extLst>
          </p:cNvPr>
          <p:cNvSpPr>
            <a:spLocks noGrp="1"/>
          </p:cNvSpPr>
          <p:nvPr>
            <p:ph type="title"/>
          </p:nvPr>
        </p:nvSpPr>
        <p:spPr>
          <a:xfrm>
            <a:off x="588263" y="457200"/>
            <a:ext cx="11018520" cy="983234"/>
          </a:xfrm>
        </p:spPr>
        <p:txBody>
          <a:bodyPr/>
          <a:lstStyle/>
          <a:p>
            <a:r>
              <a:rPr lang="ja-JP" altLang="en-US"/>
              <a:t>マスター タイトルの書式設定</a:t>
            </a:r>
            <a:endParaRPr lang="en-US"/>
          </a:p>
        </p:txBody>
      </p:sp>
      <p:sp>
        <p:nvSpPr>
          <p:cNvPr id="4" name="Text Placeholder 3">
            <a:extLst>
              <a:ext uri="{FF2B5EF4-FFF2-40B4-BE49-F238E27FC236}">
                <a16:creationId xmlns:a16="http://schemas.microsoft.com/office/drawing/2014/main" id="{AE833B58-0629-4A46-8711-902C16A99314}"/>
              </a:ext>
            </a:extLst>
          </p:cNvPr>
          <p:cNvSpPr>
            <a:spLocks noGrp="1"/>
          </p:cNvSpPr>
          <p:nvPr>
            <p:ph type="body" sz="quarter" idx="16"/>
          </p:nvPr>
        </p:nvSpPr>
        <p:spPr>
          <a:xfrm>
            <a:off x="582613" y="4753938"/>
            <a:ext cx="2532888" cy="1515100"/>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9" name="Picture Placeholder" descr="This photo is a 'placeholder' only. Drag or drop your photo here, or click and tap the center to insert a photo.">
            <a:extLst>
              <a:ext uri="{FF2B5EF4-FFF2-40B4-BE49-F238E27FC236}">
                <a16:creationId xmlns:a16="http://schemas.microsoft.com/office/drawing/2014/main" id="{1231301F-62BD-4CF6-8990-CDF00AFC8CCF}"/>
              </a:ext>
            </a:extLst>
          </p:cNvPr>
          <p:cNvSpPr>
            <a:spLocks noGrp="1"/>
          </p:cNvSpPr>
          <p:nvPr>
            <p:ph type="pic" sz="quarter" idx="13" hasCustomPrompt="1"/>
          </p:nvPr>
        </p:nvSpPr>
        <p:spPr bwMode="ltGray">
          <a:xfrm>
            <a:off x="582612" y="2025650"/>
            <a:ext cx="2532888" cy="2532888"/>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2" name="Text Placeholder 3">
            <a:extLst>
              <a:ext uri="{FF2B5EF4-FFF2-40B4-BE49-F238E27FC236}">
                <a16:creationId xmlns:a16="http://schemas.microsoft.com/office/drawing/2014/main" id="{7E8A9C08-F392-459F-B90B-EDBF4A830C55}"/>
              </a:ext>
            </a:extLst>
          </p:cNvPr>
          <p:cNvSpPr>
            <a:spLocks noGrp="1"/>
          </p:cNvSpPr>
          <p:nvPr>
            <p:ph type="body" sz="quarter" idx="17"/>
          </p:nvPr>
        </p:nvSpPr>
        <p:spPr>
          <a:xfrm>
            <a:off x="3413908" y="4753938"/>
            <a:ext cx="2532888" cy="1515100"/>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10" name="Picture Placeholder" descr="This photo is a 'placeholder' only. Drag or drop your photo here, or click and tap the center to insert a photo.">
            <a:extLst>
              <a:ext uri="{FF2B5EF4-FFF2-40B4-BE49-F238E27FC236}">
                <a16:creationId xmlns:a16="http://schemas.microsoft.com/office/drawing/2014/main" id="{7E401A97-B3D4-43E4-9B09-8AD4B6B26068}"/>
              </a:ext>
            </a:extLst>
          </p:cNvPr>
          <p:cNvSpPr>
            <a:spLocks noGrp="1"/>
          </p:cNvSpPr>
          <p:nvPr>
            <p:ph type="pic" sz="quarter" idx="14" hasCustomPrompt="1"/>
          </p:nvPr>
        </p:nvSpPr>
        <p:spPr bwMode="ltGray">
          <a:xfrm>
            <a:off x="3413908" y="2025650"/>
            <a:ext cx="2532888" cy="2532888"/>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3" name="Text Placeholder 3">
            <a:extLst>
              <a:ext uri="{FF2B5EF4-FFF2-40B4-BE49-F238E27FC236}">
                <a16:creationId xmlns:a16="http://schemas.microsoft.com/office/drawing/2014/main" id="{05B401B2-8D93-427E-90A4-52337B3965E8}"/>
              </a:ext>
            </a:extLst>
          </p:cNvPr>
          <p:cNvSpPr>
            <a:spLocks noGrp="1"/>
          </p:cNvSpPr>
          <p:nvPr>
            <p:ph type="body" sz="quarter" idx="18"/>
          </p:nvPr>
        </p:nvSpPr>
        <p:spPr>
          <a:xfrm>
            <a:off x="6245204" y="4753938"/>
            <a:ext cx="2532888" cy="1515100"/>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7223C820-5673-4288-A9D6-185A95066B1E}"/>
              </a:ext>
            </a:extLst>
          </p:cNvPr>
          <p:cNvSpPr>
            <a:spLocks noGrp="1"/>
          </p:cNvSpPr>
          <p:nvPr>
            <p:ph type="pic" sz="quarter" idx="15" hasCustomPrompt="1"/>
          </p:nvPr>
        </p:nvSpPr>
        <p:spPr bwMode="ltGray">
          <a:xfrm>
            <a:off x="6245204" y="2025650"/>
            <a:ext cx="2532888" cy="2532888"/>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5" name="Text Placeholder 3">
            <a:extLst>
              <a:ext uri="{FF2B5EF4-FFF2-40B4-BE49-F238E27FC236}">
                <a16:creationId xmlns:a16="http://schemas.microsoft.com/office/drawing/2014/main" id="{38E883C1-8203-4549-AF30-B96AEC45AC68}"/>
              </a:ext>
            </a:extLst>
          </p:cNvPr>
          <p:cNvSpPr>
            <a:spLocks noGrp="1"/>
          </p:cNvSpPr>
          <p:nvPr>
            <p:ph type="body" sz="quarter" idx="20"/>
          </p:nvPr>
        </p:nvSpPr>
        <p:spPr>
          <a:xfrm>
            <a:off x="9076500" y="4753938"/>
            <a:ext cx="2532888" cy="1515100"/>
          </a:xfrm>
        </p:spPr>
        <p:txBody>
          <a:bodyPr/>
          <a:lstStyle>
            <a:lvl1pPr marL="0" indent="0" algn="l">
              <a:spcBef>
                <a:spcPts val="0"/>
              </a:spcBef>
              <a:buNone/>
              <a:defRPr sz="1800">
                <a:latin typeface="+mj-lt"/>
              </a:defRPr>
            </a:lvl1pPr>
          </a:lstStyle>
          <a:p>
            <a:pPr lvl="0"/>
            <a:r>
              <a:rPr lang="ja-JP" altLang="en-US"/>
              <a:t>マスター テキストの書式設定</a:t>
            </a:r>
          </a:p>
        </p:txBody>
      </p:sp>
      <p:sp>
        <p:nvSpPr>
          <p:cNvPr id="14" name="Picture Placeholder" descr="This photo is a 'placeholder' only. Drag or drop your photo here, or click and tap the center to insert a photo.">
            <a:extLst>
              <a:ext uri="{FF2B5EF4-FFF2-40B4-BE49-F238E27FC236}">
                <a16:creationId xmlns:a16="http://schemas.microsoft.com/office/drawing/2014/main" id="{BBD58C33-921C-42F1-9803-1C798DB548C2}"/>
              </a:ext>
            </a:extLst>
          </p:cNvPr>
          <p:cNvSpPr>
            <a:spLocks noGrp="1"/>
          </p:cNvSpPr>
          <p:nvPr>
            <p:ph type="pic" sz="quarter" idx="19" hasCustomPrompt="1"/>
          </p:nvPr>
        </p:nvSpPr>
        <p:spPr bwMode="ltGray">
          <a:xfrm>
            <a:off x="9073895" y="2025650"/>
            <a:ext cx="2532888" cy="2532888"/>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16" name="TextBox 15">
            <a:extLst>
              <a:ext uri="{FF2B5EF4-FFF2-40B4-BE49-F238E27FC236}">
                <a16:creationId xmlns:a16="http://schemas.microsoft.com/office/drawing/2014/main" id="{5CF56B00-AAD4-4F4F-8228-B6CF8367DE0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786018012"/>
      </p:ext>
    </p:extLst>
  </p:cSld>
  <p:clrMapOvr>
    <a:masterClrMapping/>
  </p:clrMapOvr>
  <p:transition>
    <p:fade/>
  </p:transition>
  <p:extLst>
    <p:ext uri="{DCECCB84-F9BA-43D5-87BE-67443E8EF086}">
      <p15:sldGuideLst xmlns:p15="http://schemas.microsoft.com/office/powerpoint/2012/main">
        <p15:guide id="3" orient="horz" pos="2993">
          <p15:clr>
            <a:srgbClr val="5ACBF0"/>
          </p15:clr>
        </p15:guide>
        <p15:guide id="4" orient="horz" pos="1276">
          <p15:clr>
            <a:srgbClr val="5ACBF0"/>
          </p15:clr>
        </p15:guide>
        <p15:guide id="5" orient="horz" pos="288">
          <p15:clr>
            <a:srgbClr val="5ACBF0"/>
          </p15:clr>
        </p15:guide>
        <p15:guide id="6" pos="1963">
          <p15:clr>
            <a:srgbClr val="5ACBF0"/>
          </p15:clr>
        </p15:guide>
        <p15:guide id="7" pos="2150">
          <p15:clr>
            <a:srgbClr val="5ACBF0"/>
          </p15:clr>
        </p15:guide>
        <p15:guide id="8" pos="3746">
          <p15:clr>
            <a:srgbClr val="5ACBF0"/>
          </p15:clr>
        </p15:guide>
        <p15:guide id="9" pos="3934">
          <p15:clr>
            <a:srgbClr val="5ACBF0"/>
          </p15:clr>
        </p15:guide>
        <p15:guide id="10" pos="5530">
          <p15:clr>
            <a:srgbClr val="5ACBF0"/>
          </p15:clr>
        </p15:guide>
        <p15:guide id="11" pos="5716">
          <p15:clr>
            <a:srgbClr val="5ACBF0"/>
          </p15:clr>
        </p15:guide>
        <p15:guide id="12" orient="horz" pos="2870">
          <p15:clr>
            <a:srgbClr val="5ACBF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wo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ja-JP" altLang="en-US"/>
              <a:t>マスター タイトルの書式設定</a:t>
            </a:r>
            <a:endParaRPr lang="en-US"/>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5334000"/>
            <a:ext cx="4892040" cy="935037"/>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6062472" cy="2807208"/>
          </a:xfrm>
          <a:blipFill>
            <a:blip r:embed="rId2"/>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6714744" y="5334000"/>
            <a:ext cx="4892040" cy="938212"/>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6129528" y="2286000"/>
            <a:ext cx="6062472" cy="2807208"/>
          </a:xfrm>
          <a:blipFill>
            <a:blip r:embed="rId3"/>
            <a:stretch>
              <a:fillRect/>
            </a:stretch>
          </a:blipFill>
        </p:spPr>
        <p:txBody>
          <a:bodyPr lIns="0" tIns="0" rIns="0" bIns="731520" anchor="ctr" anchorCtr="0">
            <a:noAutofit/>
          </a:bodyPr>
          <a:lstStyle>
            <a:lvl1pPr marL="0" indent="0" algn="ctr">
              <a:lnSpc>
                <a:spcPct val="100000"/>
              </a:lnSpc>
              <a:buNone/>
              <a:defRPr sz="8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8CE10F07-B8D9-4B69-A567-8BEDE6973D96}"/>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527529745"/>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4" orient="horz" pos="3209">
          <p15:clr>
            <a:srgbClr val="5ACBF0"/>
          </p15:clr>
        </p15:guide>
        <p15:guide id="5" pos="3826">
          <p15:clr>
            <a:srgbClr val="5ACBF0"/>
          </p15:clr>
        </p15:guide>
        <p15:guide id="6" pos="3859">
          <p15:clr>
            <a:srgbClr val="5ACBF0"/>
          </p15:clr>
        </p15:guide>
        <p15:guide id="11" pos="1910">
          <p15:clr>
            <a:srgbClr val="5ACBF0"/>
          </p15:clr>
        </p15:guide>
        <p15:guide id="12" pos="5770">
          <p15:clr>
            <a:srgbClr val="5ACBF0"/>
          </p15:clr>
        </p15:guide>
        <p15:guide id="13" orient="horz" pos="3360">
          <p15:clr>
            <a:srgbClr val="5ACBF0"/>
          </p15:clr>
        </p15:guide>
        <p15:guide id="14" orient="horz">
          <p15:clr>
            <a:srgbClr val="5ACBF0"/>
          </p15:clr>
        </p15:guide>
        <p15:guide id="15" pos="3451">
          <p15:clr>
            <a:srgbClr val="5ACBF0"/>
          </p15:clr>
        </p15:guide>
        <p15:guide id="16" pos="4229">
          <p15:clr>
            <a:srgbClr val="5ACBF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hre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7"/>
            <a:ext cx="11018520" cy="1115568"/>
          </a:xfrm>
        </p:spPr>
        <p:txBody>
          <a:bodyPr anchor="ctr"/>
          <a:lstStyle>
            <a:lvl1pPr algn="ctr">
              <a:defRPr/>
            </a:lvl1pPr>
          </a:lstStyle>
          <a:p>
            <a:r>
              <a:rPr lang="ja-JP" altLang="en-US"/>
              <a:t>マスター タイトルの書式設定</a:t>
            </a:r>
            <a:endParaRPr lang="en-US"/>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2852928" cy="1468437"/>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4023360"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4669536" y="4799409"/>
            <a:ext cx="2852928" cy="1472803"/>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4084320" y="2286000"/>
            <a:ext cx="4023360"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8753856" y="4799410"/>
            <a:ext cx="2852928" cy="146962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8168640" y="2286000"/>
            <a:ext cx="4023360"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42B999C7-F5A8-46A6-92C5-AA3BE4E2693D}"/>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395449099"/>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2534">
          <p15:clr>
            <a:srgbClr val="5ACBF0"/>
          </p15:clr>
        </p15:guide>
        <p15:guide id="6" pos="2573">
          <p15:clr>
            <a:srgbClr val="5ACBF0"/>
          </p15:clr>
        </p15:guide>
        <p15:guide id="8" pos="5109">
          <p15:clr>
            <a:srgbClr val="5ACBF0"/>
          </p15:clr>
        </p15:guide>
        <p15:guide id="9" pos="5145">
          <p15:clr>
            <a:srgbClr val="5ACBF0"/>
          </p15:clr>
        </p15:guide>
        <p15:guide id="11" pos="1266">
          <p15:clr>
            <a:srgbClr val="5ACBF0"/>
          </p15:clr>
        </p15:guide>
        <p15:guide id="12" pos="3840">
          <p15:clr>
            <a:srgbClr val="5ACBF0"/>
          </p15:clr>
        </p15:guide>
        <p15:guide id="13" pos="6414">
          <p15:clr>
            <a:srgbClr val="5ACBF0"/>
          </p15:clr>
        </p15:guide>
        <p15:guide id="14" orient="horz" pos="1074">
          <p15:clr>
            <a:srgbClr val="5ACBF0"/>
          </p15:clr>
        </p15:guide>
        <p15:guide id="15" pos="2168">
          <p15:clr>
            <a:srgbClr val="5ACBF0"/>
          </p15:clr>
        </p15:guide>
        <p15:guide id="16" pos="2944">
          <p15:clr>
            <a:srgbClr val="5ACBF0"/>
          </p15:clr>
        </p15:guide>
        <p15:guide id="17" pos="4738">
          <p15:clr>
            <a:srgbClr val="5ACBF0"/>
          </p15:clr>
        </p15:guide>
        <p15:guide id="18" pos="5514">
          <p15:clr>
            <a:srgbClr val="5ACBF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Four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ja-JP" altLang="en-US"/>
              <a:t>マスター タイトルの書式設定</a:t>
            </a:r>
            <a:endParaRPr lang="en-US"/>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585216" y="4800600"/>
            <a:ext cx="1828800" cy="1468437"/>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999232"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3649472" y="4799409"/>
            <a:ext cx="1828800" cy="1472803"/>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3064256" y="2286000"/>
            <a:ext cx="2999232"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6713728" y="4799410"/>
            <a:ext cx="1828800" cy="146962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6128512" y="2286000"/>
            <a:ext cx="2999232"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9777984" y="4799409"/>
            <a:ext cx="1828800" cy="1469629"/>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9192768" y="2286000"/>
            <a:ext cx="2999232"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3699934783"/>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5" pos="1890">
          <p15:clr>
            <a:srgbClr val="5ACBF0"/>
          </p15:clr>
        </p15:guide>
        <p15:guide id="6" pos="1930">
          <p15:clr>
            <a:srgbClr val="5ACBF0"/>
          </p15:clr>
        </p15:guide>
        <p15:guide id="7" pos="5749">
          <p15:clr>
            <a:srgbClr val="5ACBF0"/>
          </p15:clr>
        </p15:guide>
        <p15:guide id="8" pos="3820">
          <p15:clr>
            <a:srgbClr val="5ACBF0"/>
          </p15:clr>
        </p15:guide>
        <p15:guide id="9" pos="3860">
          <p15:clr>
            <a:srgbClr val="5ACBF0"/>
          </p15:clr>
        </p15:guide>
        <p15:guide id="10" pos="5789">
          <p15:clr>
            <a:srgbClr val="5ACBF0"/>
          </p15:clr>
        </p15:guide>
        <p15:guide id="11" pos="944">
          <p15:clr>
            <a:srgbClr val="5ACBF0"/>
          </p15:clr>
        </p15:guide>
        <p15:guide id="12" pos="2876">
          <p15:clr>
            <a:srgbClr val="5ACBF0"/>
          </p15:clr>
        </p15:guide>
        <p15:guide id="13" pos="4807">
          <p15:clr>
            <a:srgbClr val="5ACBF0"/>
          </p15:clr>
        </p15:guide>
        <p15:guide id="14" pos="6736">
          <p15:clr>
            <a:srgbClr val="5ACBF0"/>
          </p15:clr>
        </p15:guide>
        <p15:guide id="15" orient="horz">
          <p15:clr>
            <a:srgbClr val="5ACBF0"/>
          </p15:clr>
        </p15:guide>
        <p15:guide id="16" pos="1524">
          <p15:clr>
            <a:srgbClr val="5ACBF0"/>
          </p15:clr>
        </p15:guide>
        <p15:guide id="17" pos="2298">
          <p15:clr>
            <a:srgbClr val="5ACBF0"/>
          </p15:clr>
        </p15:guide>
        <p15:guide id="18" pos="3450">
          <p15:clr>
            <a:srgbClr val="5ACBF0"/>
          </p15:clr>
        </p15:guide>
        <p15:guide id="19" pos="4230">
          <p15:clr>
            <a:srgbClr val="5ACBF0"/>
          </p15:clr>
        </p15:guide>
        <p15:guide id="20" pos="5380">
          <p15:clr>
            <a:srgbClr val="5ACBF0"/>
          </p15:clr>
        </p15:guide>
        <p15:guide id="21" pos="6156">
          <p15:clr>
            <a:srgbClr val="5ACBF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Five filmstrip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C46CB2-4FDC-43D5-B122-6F27B3C827ED}"/>
              </a:ext>
            </a:extLst>
          </p:cNvPr>
          <p:cNvSpPr>
            <a:spLocks noGrp="1"/>
          </p:cNvSpPr>
          <p:nvPr>
            <p:ph type="title"/>
          </p:nvPr>
        </p:nvSpPr>
        <p:spPr>
          <a:xfrm>
            <a:off x="588263" y="585788"/>
            <a:ext cx="11018520" cy="1115568"/>
          </a:xfrm>
        </p:spPr>
        <p:txBody>
          <a:bodyPr anchor="ctr"/>
          <a:lstStyle>
            <a:lvl1pPr algn="ctr">
              <a:defRPr/>
            </a:lvl1pPr>
          </a:lstStyle>
          <a:p>
            <a:r>
              <a:rPr lang="ja-JP" altLang="en-US"/>
              <a:t>マスター タイトルの書式設定</a:t>
            </a:r>
            <a:endParaRPr lang="en-US"/>
          </a:p>
        </p:txBody>
      </p:sp>
      <p:sp>
        <p:nvSpPr>
          <p:cNvPr id="12" name="Text Placeholder 3">
            <a:extLst>
              <a:ext uri="{FF2B5EF4-FFF2-40B4-BE49-F238E27FC236}">
                <a16:creationId xmlns:a16="http://schemas.microsoft.com/office/drawing/2014/main" id="{9244E618-D996-41A6-8C9D-0C3519EA7A6F}"/>
              </a:ext>
            </a:extLst>
          </p:cNvPr>
          <p:cNvSpPr>
            <a:spLocks noGrp="1"/>
          </p:cNvSpPr>
          <p:nvPr>
            <p:ph type="body" sz="quarter" idx="16"/>
          </p:nvPr>
        </p:nvSpPr>
        <p:spPr>
          <a:xfrm>
            <a:off x="292608" y="4800600"/>
            <a:ext cx="1801368" cy="1468437"/>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3" name="Picture Placeholder" descr="This photo is a 'placeholder' only. Drag or drop your photo here, or click and tap the center to insert a photo.">
            <a:extLst>
              <a:ext uri="{FF2B5EF4-FFF2-40B4-BE49-F238E27FC236}">
                <a16:creationId xmlns:a16="http://schemas.microsoft.com/office/drawing/2014/main" id="{8B32544F-F93C-4713-86AD-641424F4A7B9}"/>
              </a:ext>
            </a:extLst>
          </p:cNvPr>
          <p:cNvSpPr>
            <a:spLocks noGrp="1"/>
          </p:cNvSpPr>
          <p:nvPr>
            <p:ph type="pic" sz="quarter" idx="13" hasCustomPrompt="1"/>
          </p:nvPr>
        </p:nvSpPr>
        <p:spPr bwMode="ltGray">
          <a:xfrm>
            <a:off x="0" y="2286000"/>
            <a:ext cx="2386584" cy="2286000"/>
          </a:xfrm>
          <a:blipFill>
            <a:blip r:embed="rId2"/>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4" name="Text Placeholder 3">
            <a:extLst>
              <a:ext uri="{FF2B5EF4-FFF2-40B4-BE49-F238E27FC236}">
                <a16:creationId xmlns:a16="http://schemas.microsoft.com/office/drawing/2014/main" id="{9E4C32BD-CEF7-42AC-94D8-052EF30E2361}"/>
              </a:ext>
            </a:extLst>
          </p:cNvPr>
          <p:cNvSpPr>
            <a:spLocks noGrp="1"/>
          </p:cNvSpPr>
          <p:nvPr>
            <p:ph type="body" sz="quarter" idx="17"/>
          </p:nvPr>
        </p:nvSpPr>
        <p:spPr>
          <a:xfrm>
            <a:off x="2743962" y="4799409"/>
            <a:ext cx="1801368" cy="1472803"/>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5" name="Picture Placeholder" descr="This photo is a 'placeholder' only. Drag or drop your photo here, or click and tap the center to insert a photo.">
            <a:extLst>
              <a:ext uri="{FF2B5EF4-FFF2-40B4-BE49-F238E27FC236}">
                <a16:creationId xmlns:a16="http://schemas.microsoft.com/office/drawing/2014/main" id="{E25EC377-3BC6-40D8-AECB-4FEB302014CD}"/>
              </a:ext>
            </a:extLst>
          </p:cNvPr>
          <p:cNvSpPr>
            <a:spLocks noGrp="1"/>
          </p:cNvSpPr>
          <p:nvPr>
            <p:ph type="pic" sz="quarter" idx="14" hasCustomPrompt="1"/>
          </p:nvPr>
        </p:nvSpPr>
        <p:spPr bwMode="ltGray">
          <a:xfrm>
            <a:off x="2451354" y="2286000"/>
            <a:ext cx="2386584" cy="2286000"/>
          </a:xfrm>
          <a:blipFill>
            <a:blip r:embed="rId3"/>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6" name="Text Placeholder 3">
            <a:extLst>
              <a:ext uri="{FF2B5EF4-FFF2-40B4-BE49-F238E27FC236}">
                <a16:creationId xmlns:a16="http://schemas.microsoft.com/office/drawing/2014/main" id="{D682B8EC-8F33-4730-BBE6-E8B7234C9C62}"/>
              </a:ext>
            </a:extLst>
          </p:cNvPr>
          <p:cNvSpPr>
            <a:spLocks noGrp="1"/>
          </p:cNvSpPr>
          <p:nvPr>
            <p:ph type="body" sz="quarter" idx="18"/>
          </p:nvPr>
        </p:nvSpPr>
        <p:spPr>
          <a:xfrm>
            <a:off x="5195316" y="4799410"/>
            <a:ext cx="1801368" cy="146962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7DB5F15A-5980-40FF-9D54-3FDE41D604AE}"/>
              </a:ext>
            </a:extLst>
          </p:cNvPr>
          <p:cNvSpPr>
            <a:spLocks noGrp="1"/>
          </p:cNvSpPr>
          <p:nvPr>
            <p:ph type="pic" sz="quarter" idx="15" hasCustomPrompt="1"/>
          </p:nvPr>
        </p:nvSpPr>
        <p:spPr bwMode="ltGray">
          <a:xfrm>
            <a:off x="4902708" y="2286000"/>
            <a:ext cx="2386584" cy="2286000"/>
          </a:xfrm>
          <a:blipFill>
            <a:blip r:embed="rId4"/>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18" name="Text Placeholder 3">
            <a:extLst>
              <a:ext uri="{FF2B5EF4-FFF2-40B4-BE49-F238E27FC236}">
                <a16:creationId xmlns:a16="http://schemas.microsoft.com/office/drawing/2014/main" id="{83564109-638C-44E2-AE84-46B44C29FD6C}"/>
              </a:ext>
            </a:extLst>
          </p:cNvPr>
          <p:cNvSpPr>
            <a:spLocks noGrp="1"/>
          </p:cNvSpPr>
          <p:nvPr>
            <p:ph type="body" sz="quarter" idx="20"/>
          </p:nvPr>
        </p:nvSpPr>
        <p:spPr>
          <a:xfrm>
            <a:off x="7646670" y="4799409"/>
            <a:ext cx="1801368" cy="1469629"/>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713AAE36-2045-4D14-87DC-59D4EFCC1500}"/>
              </a:ext>
            </a:extLst>
          </p:cNvPr>
          <p:cNvSpPr>
            <a:spLocks noGrp="1"/>
          </p:cNvSpPr>
          <p:nvPr>
            <p:ph type="pic" sz="quarter" idx="19" hasCustomPrompt="1"/>
          </p:nvPr>
        </p:nvSpPr>
        <p:spPr bwMode="ltGray">
          <a:xfrm>
            <a:off x="7354062" y="2286000"/>
            <a:ext cx="2386584" cy="2286000"/>
          </a:xfrm>
          <a:blipFill>
            <a:blip r:embed="rId5"/>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21" name="Text Placeholder 3">
            <a:extLst>
              <a:ext uri="{FF2B5EF4-FFF2-40B4-BE49-F238E27FC236}">
                <a16:creationId xmlns:a16="http://schemas.microsoft.com/office/drawing/2014/main" id="{5B1B6F72-F14C-40F1-8B29-8620AA34DC63}"/>
              </a:ext>
            </a:extLst>
          </p:cNvPr>
          <p:cNvSpPr>
            <a:spLocks noGrp="1"/>
          </p:cNvSpPr>
          <p:nvPr>
            <p:ph type="body" sz="quarter" idx="22"/>
          </p:nvPr>
        </p:nvSpPr>
        <p:spPr>
          <a:xfrm>
            <a:off x="10098024" y="4799409"/>
            <a:ext cx="1801368" cy="1469629"/>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20" name="Picture Placeholder" descr="This photo is a 'placeholder' only. Drag or drop your photo here, or click and tap the center to insert a photo.">
            <a:extLst>
              <a:ext uri="{FF2B5EF4-FFF2-40B4-BE49-F238E27FC236}">
                <a16:creationId xmlns:a16="http://schemas.microsoft.com/office/drawing/2014/main" id="{2AD682C7-20D7-4ED0-99A7-C8530DAC8612}"/>
              </a:ext>
            </a:extLst>
          </p:cNvPr>
          <p:cNvSpPr>
            <a:spLocks noGrp="1"/>
          </p:cNvSpPr>
          <p:nvPr>
            <p:ph type="pic" sz="quarter" idx="21" hasCustomPrompt="1"/>
          </p:nvPr>
        </p:nvSpPr>
        <p:spPr bwMode="ltGray">
          <a:xfrm>
            <a:off x="9805416" y="2286000"/>
            <a:ext cx="2386584" cy="2286000"/>
          </a:xfrm>
          <a:blipFill>
            <a:blip r:embed="rId6"/>
            <a:stretch>
              <a:fillRect/>
            </a:stretch>
          </a:blipFill>
        </p:spPr>
        <p:txBody>
          <a:bodyPr lIns="0" tIns="0" rIns="0" bIns="73152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Dag &amp; drop your photo here </a:t>
            </a:r>
            <a:br>
              <a:rPr lang="en-US"/>
            </a:br>
            <a:r>
              <a:rPr lang="en-US"/>
              <a:t>or click or tap icon below </a:t>
            </a:r>
            <a:br>
              <a:rPr lang="en-US"/>
            </a:br>
            <a:r>
              <a:rPr lang="en-US"/>
              <a:t>to insert</a:t>
            </a:r>
          </a:p>
        </p:txBody>
      </p:sp>
      <p:sp>
        <p:nvSpPr>
          <p:cNvPr id="3" name="TextBox 2">
            <a:extLst>
              <a:ext uri="{FF2B5EF4-FFF2-40B4-BE49-F238E27FC236}">
                <a16:creationId xmlns:a16="http://schemas.microsoft.com/office/drawing/2014/main" id="{B2FE569B-F817-467C-8BAC-558CE9824DBA}"/>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4125959557"/>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1440">
          <p15:clr>
            <a:srgbClr val="5ACBF0"/>
          </p15:clr>
        </p15:guide>
        <p15:guide id="3" orient="horz" pos="2880">
          <p15:clr>
            <a:srgbClr val="5ACBF0"/>
          </p15:clr>
        </p15:guide>
        <p15:guide id="4" orient="horz" pos="3024">
          <p15:clr>
            <a:srgbClr val="5ACBF0"/>
          </p15:clr>
        </p15:guide>
        <p15:guide id="8" pos="4631">
          <p15:clr>
            <a:srgbClr val="5ACBF0"/>
          </p15:clr>
        </p15:guide>
        <p15:guide id="9" pos="4593">
          <p15:clr>
            <a:srgbClr val="5ACBF0"/>
          </p15:clr>
        </p15:guide>
        <p15:guide id="10" pos="6134">
          <p15:clr>
            <a:srgbClr val="5ACBF0"/>
          </p15:clr>
        </p15:guide>
        <p15:guide id="11" pos="1323">
          <p15:clr>
            <a:srgbClr val="5ACBF0"/>
          </p15:clr>
        </p15:guide>
        <p15:guide id="12" pos="2865">
          <p15:clr>
            <a:srgbClr val="5ACBF0"/>
          </p15:clr>
        </p15:guide>
        <p15:guide id="13" pos="4815">
          <p15:clr>
            <a:srgbClr val="5ACBF0"/>
          </p15:clr>
        </p15:guide>
        <p15:guide id="14" pos="6361">
          <p15:clr>
            <a:srgbClr val="5ACBF0"/>
          </p15:clr>
        </p15:guide>
        <p15:guide id="15" orient="horz">
          <p15:clr>
            <a:srgbClr val="5ACBF0"/>
          </p15:clr>
        </p15:guide>
        <p15:guide id="16" pos="1727">
          <p15:clr>
            <a:srgbClr val="5ACBF0"/>
          </p15:clr>
        </p15:guide>
        <p15:guide id="17" pos="2294">
          <p15:clr>
            <a:srgbClr val="5ACBF0"/>
          </p15:clr>
        </p15:guide>
        <p15:guide id="18" pos="3273">
          <p15:clr>
            <a:srgbClr val="5ACBF0"/>
          </p15:clr>
        </p15:guide>
        <p15:guide id="19" pos="4411">
          <p15:clr>
            <a:srgbClr val="5ACBF0"/>
          </p15:clr>
        </p15:guide>
        <p15:guide id="21" pos="6179">
          <p15:clr>
            <a:srgbClr val="5ACBF0"/>
          </p15:clr>
        </p15:guide>
        <p15:guide id="22" pos="1501">
          <p15:clr>
            <a:srgbClr val="5ACBF0"/>
          </p15:clr>
        </p15:guide>
        <p15:guide id="23" pos="1543">
          <p15:clr>
            <a:srgbClr val="5ACBF0"/>
          </p15:clr>
        </p15:guide>
        <p15:guide id="24" pos="3049">
          <p15:clr>
            <a:srgbClr val="5ACBF0"/>
          </p15:clr>
        </p15:guide>
        <p15:guide id="25" pos="3088">
          <p15:clr>
            <a:srgbClr val="5ACBF0"/>
          </p15:clr>
        </p15:guide>
        <p15:guide id="26" pos="5954">
          <p15:clr>
            <a:srgbClr val="5ACBF0"/>
          </p15:clr>
        </p15:guide>
        <p15:guide id="27" pos="3840">
          <p15:clr>
            <a:srgbClr val="5ACBF0"/>
          </p15:clr>
        </p15:guide>
        <p15:guide id="28" pos="5386">
          <p15:clr>
            <a:srgbClr val="5ACBF0"/>
          </p15:clr>
        </p15:guide>
        <p15:guide id="29" pos="753">
          <p15:clr>
            <a:srgbClr val="5ACBF0"/>
          </p15:clr>
        </p15:guide>
        <p15:guide id="30" pos="6927">
          <p15:clr>
            <a:srgbClr val="5ACBF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hre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8962"/>
            <a:ext cx="11018520" cy="1115568"/>
          </a:xfrm>
        </p:spPr>
        <p:txBody>
          <a:bodyPr anchor="ctr"/>
          <a:lstStyle>
            <a:lvl1pPr algn="ctr">
              <a:defRPr/>
            </a:lvl1pPr>
          </a:lstStyle>
          <a:p>
            <a:r>
              <a:rPr lang="ja-JP" altLang="en-US"/>
              <a:t>マスター タイトルの書式設定</a:t>
            </a:r>
            <a:endParaRPr lang="en-US"/>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2037906"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2037906"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4939284"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4939284"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7840663"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7840663"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20" name="TextBox 19">
            <a:extLst>
              <a:ext uri="{FF2B5EF4-FFF2-40B4-BE49-F238E27FC236}">
                <a16:creationId xmlns:a16="http://schemas.microsoft.com/office/drawing/2014/main" id="{0D6AFB7A-35B4-4881-AB50-D112482166B1}"/>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375571773"/>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3840">
          <p15:clr>
            <a:srgbClr val="5ACBF0"/>
          </p15:clr>
        </p15:guide>
        <p15:guide id="4" pos="1283">
          <p15:clr>
            <a:srgbClr val="5ACBF0"/>
          </p15:clr>
        </p15:guide>
        <p15:guide id="5" pos="5666">
          <p15:clr>
            <a:srgbClr val="5ACBF0"/>
          </p15:clr>
        </p15:guide>
        <p15:guide id="6" pos="2741">
          <p15:clr>
            <a:srgbClr val="5ACBF0"/>
          </p15:clr>
        </p15:guide>
        <p15:guide id="7" pos="2012">
          <p15:clr>
            <a:srgbClr val="5ACBF0"/>
          </p15:clr>
        </p15:guide>
        <p15:guide id="8" pos="3109">
          <p15:clr>
            <a:srgbClr val="5ACBF0"/>
          </p15:clr>
        </p15:guide>
        <p15:guide id="9" pos="4570">
          <p15:clr>
            <a:srgbClr val="5ACBF0"/>
          </p15:clr>
        </p15:guide>
        <p15:guide id="11" pos="6397">
          <p15:clr>
            <a:srgbClr val="5ACBF0"/>
          </p15:clr>
        </p15:guide>
        <p15:guide id="12" orient="horz" pos="1440">
          <p15:clr>
            <a:srgbClr val="5ACBF0"/>
          </p15:clr>
        </p15:guide>
        <p15:guide id="13" pos="4938">
          <p15:clr>
            <a:srgbClr val="5ACBF0"/>
          </p15:clr>
        </p15:guide>
        <p15:guide id="14" orient="horz" pos="2894">
          <p15:clr>
            <a:srgbClr val="5ACBF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Four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ja-JP" altLang="en-US"/>
              <a:t>マスター タイトルの書式設定</a:t>
            </a:r>
            <a:endParaRPr lang="en-US"/>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2313432" cy="2313432"/>
          </a:xfrm>
          <a:prstGeom prst="ellipse">
            <a:avLst/>
          </a:prstGeom>
          <a:blipFill>
            <a:blip r:embed="rId2"/>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3487250" y="2286000"/>
            <a:ext cx="2313432" cy="2313432"/>
          </a:xfrm>
          <a:prstGeom prst="ellipse">
            <a:avLst/>
          </a:prstGeom>
          <a:blipFill>
            <a:blip r:embed="rId3"/>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3487250"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6390300" y="2286000"/>
            <a:ext cx="2313432" cy="2313432"/>
          </a:xfrm>
          <a:prstGeom prst="ellipse">
            <a:avLst/>
          </a:prstGeom>
          <a:blipFill>
            <a:blip r:embed="rId4"/>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6390300"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9293351" y="2286000"/>
            <a:ext cx="2313432" cy="2313432"/>
          </a:xfrm>
          <a:prstGeom prst="ellipse">
            <a:avLst/>
          </a:prstGeom>
          <a:blipFill>
            <a:blip r:embed="rId5"/>
            <a:stretch>
              <a:fillRect/>
            </a:stretch>
          </a:blipFill>
        </p:spPr>
        <p:txBody>
          <a:bodyPr lIns="0" tIns="0" rIns="0" bIns="594360" anchor="ctr" anchorCtr="0">
            <a:noAutofit/>
          </a:bodyPr>
          <a:lstStyle>
            <a:lvl1pPr marL="0" indent="0" algn="ctr">
              <a:lnSpc>
                <a:spcPct val="100000"/>
              </a:lnSpc>
              <a:buNone/>
              <a:defRPr sz="6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9293351" y="4800600"/>
            <a:ext cx="2313432" cy="146843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2091248834"/>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3024">
          <p15:clr>
            <a:srgbClr val="5ACBF0"/>
          </p15:clr>
        </p15:guide>
        <p15:guide id="3" pos="4025">
          <p15:clr>
            <a:srgbClr val="5ACBF0"/>
          </p15:clr>
        </p15:guide>
        <p15:guide id="5" pos="5854">
          <p15:clr>
            <a:srgbClr val="5ACBF0"/>
          </p15:clr>
        </p15:guide>
        <p15:guide id="7" pos="3654">
          <p15:clr>
            <a:srgbClr val="5ACBF0"/>
          </p15:clr>
        </p15:guide>
        <p15:guide id="8" pos="2195">
          <p15:clr>
            <a:srgbClr val="5ACBF0"/>
          </p15:clr>
        </p15:guide>
        <p15:guide id="10" pos="2926">
          <p15:clr>
            <a:srgbClr val="5ACBF0"/>
          </p15:clr>
        </p15:guide>
        <p15:guide id="11" pos="4756">
          <p15:clr>
            <a:srgbClr val="5ACBF0"/>
          </p15:clr>
        </p15:guide>
        <p15:guide id="12" pos="6581">
          <p15:clr>
            <a:srgbClr val="5ACBF0"/>
          </p15:clr>
        </p15:guide>
        <p15:guide id="13" pos="1097">
          <p15:clr>
            <a:srgbClr val="5ACBF0"/>
          </p15:clr>
        </p15:guide>
        <p15:guide id="14" orient="horz" pos="1440">
          <p15:clr>
            <a:srgbClr val="5ACBF0"/>
          </p15:clr>
        </p15:guide>
        <p15:guide id="15" pos="1826">
          <p15:clr>
            <a:srgbClr val="5ACBF0"/>
          </p15:clr>
        </p15:guide>
        <p15:guide id="18" pos="5483">
          <p15:clr>
            <a:srgbClr val="5ACBF0"/>
          </p15:clr>
        </p15:guide>
        <p15:guide id="19" orient="horz" pos="2898">
          <p15:clr>
            <a:srgbClr val="5ACBF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8FF18-9BD3-49EC-8393-12EF9F3B421A}"/>
              </a:ext>
            </a:extLst>
          </p:cNvPr>
          <p:cNvSpPr>
            <a:spLocks noGrp="1"/>
          </p:cNvSpPr>
          <p:nvPr>
            <p:ph type="title"/>
          </p:nvPr>
        </p:nvSpPr>
        <p:spPr>
          <a:xfrm>
            <a:off x="588263" y="2484468"/>
            <a:ext cx="4644137" cy="870272"/>
          </a:xfrm>
        </p:spPr>
        <p:txBody>
          <a:bodyPr anchor="b"/>
          <a:lstStyle>
            <a:lvl1pPr algn="l">
              <a:defRPr>
                <a:solidFill>
                  <a:schemeClr val="tx2"/>
                </a:solidFill>
              </a:defRPr>
            </a:lvl1pPr>
          </a:lstStyle>
          <a:p>
            <a:r>
              <a:rPr lang="en-US"/>
              <a:t>Click to edit Master</a:t>
            </a:r>
          </a:p>
        </p:txBody>
      </p:sp>
    </p:spTree>
    <p:extLst>
      <p:ext uri="{BB962C8B-B14F-4D97-AF65-F5344CB8AC3E}">
        <p14:creationId xmlns:p14="http://schemas.microsoft.com/office/powerpoint/2010/main" val="1630196571"/>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Five round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3D211-079C-4884-AB74-BFA812A63FE8}"/>
              </a:ext>
            </a:extLst>
          </p:cNvPr>
          <p:cNvSpPr>
            <a:spLocks noGrp="1"/>
          </p:cNvSpPr>
          <p:nvPr>
            <p:ph type="title"/>
          </p:nvPr>
        </p:nvSpPr>
        <p:spPr>
          <a:xfrm>
            <a:off x="588263" y="583007"/>
            <a:ext cx="11018520" cy="1115568"/>
          </a:xfrm>
        </p:spPr>
        <p:txBody>
          <a:bodyPr anchor="ctr"/>
          <a:lstStyle>
            <a:lvl1pPr algn="ctr">
              <a:defRPr/>
            </a:lvl1pPr>
          </a:lstStyle>
          <a:p>
            <a:r>
              <a:rPr lang="ja-JP" altLang="en-US"/>
              <a:t>マスター タイトルの書式設定</a:t>
            </a:r>
            <a:endParaRPr lang="en-US"/>
          </a:p>
        </p:txBody>
      </p:sp>
      <p:sp>
        <p:nvSpPr>
          <p:cNvPr id="16" name="Picture Placeholder" descr="This photo is a 'placeholder' only. Drag or drop your photo here, or click and tap the center to insert a photo.">
            <a:extLst>
              <a:ext uri="{FF2B5EF4-FFF2-40B4-BE49-F238E27FC236}">
                <a16:creationId xmlns:a16="http://schemas.microsoft.com/office/drawing/2014/main" id="{5757E314-6417-4051-A2CD-D3614CAA6A78}"/>
              </a:ext>
            </a:extLst>
          </p:cNvPr>
          <p:cNvSpPr>
            <a:spLocks noGrp="1" noChangeAspect="1"/>
          </p:cNvSpPr>
          <p:nvPr>
            <p:ph type="pic" sz="quarter" idx="13" hasCustomPrompt="1"/>
          </p:nvPr>
        </p:nvSpPr>
        <p:spPr bwMode="ltGray">
          <a:xfrm>
            <a:off x="584200" y="2286000"/>
            <a:ext cx="1737360" cy="1737360"/>
          </a:xfrm>
          <a:prstGeom prst="ellipse">
            <a:avLst/>
          </a:prstGeom>
          <a:blipFill>
            <a:blip r:embed="rId2" cstate="print">
              <a:extLst>
                <a:ext uri="{28A0092B-C50C-407E-A947-70E740481C1C}">
                  <a14:useLocalDpi xmlns:a14="http://schemas.microsoft.com/office/drawing/2010/main"/>
                </a:ext>
              </a:extLst>
            </a:blip>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3" name="Text Placeholder 3">
            <a:extLst>
              <a:ext uri="{FF2B5EF4-FFF2-40B4-BE49-F238E27FC236}">
                <a16:creationId xmlns:a16="http://schemas.microsoft.com/office/drawing/2014/main" id="{5BBECFAF-80A0-4620-8865-87562DFB497B}"/>
              </a:ext>
            </a:extLst>
          </p:cNvPr>
          <p:cNvSpPr>
            <a:spLocks noGrp="1"/>
          </p:cNvSpPr>
          <p:nvPr>
            <p:ph type="body" sz="quarter" idx="16"/>
          </p:nvPr>
        </p:nvSpPr>
        <p:spPr>
          <a:xfrm>
            <a:off x="584200" y="4235450"/>
            <a:ext cx="1737360" cy="203358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7" name="Picture Placeholder" descr="This photo is a 'placeholder' only. Drag or drop your photo here, or click and tap the center to insert a photo.">
            <a:extLst>
              <a:ext uri="{FF2B5EF4-FFF2-40B4-BE49-F238E27FC236}">
                <a16:creationId xmlns:a16="http://schemas.microsoft.com/office/drawing/2014/main" id="{E5577FC3-49F5-4B04-AFD3-AA0A57BA8355}"/>
              </a:ext>
            </a:extLst>
          </p:cNvPr>
          <p:cNvSpPr>
            <a:spLocks noGrp="1" noChangeAspect="1"/>
          </p:cNvSpPr>
          <p:nvPr>
            <p:ph type="pic" sz="quarter" idx="19" hasCustomPrompt="1"/>
          </p:nvPr>
        </p:nvSpPr>
        <p:spPr bwMode="ltGray">
          <a:xfrm>
            <a:off x="2905506" y="2286000"/>
            <a:ext cx="1737360" cy="1737360"/>
          </a:xfrm>
          <a:prstGeom prst="ellipse">
            <a:avLst/>
          </a:prstGeom>
          <a:blipFill>
            <a:blip r:embed="rId3" cstate="print">
              <a:extLst>
                <a:ext uri="{28A0092B-C50C-407E-A947-70E740481C1C}">
                  <a14:useLocalDpi xmlns:a14="http://schemas.microsoft.com/office/drawing/2010/main"/>
                </a:ext>
              </a:extLst>
            </a:blip>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4" name="Text Placeholder 3">
            <a:extLst>
              <a:ext uri="{FF2B5EF4-FFF2-40B4-BE49-F238E27FC236}">
                <a16:creationId xmlns:a16="http://schemas.microsoft.com/office/drawing/2014/main" id="{8AD287B4-D736-4707-854D-BEA62EF2BBCF}"/>
              </a:ext>
            </a:extLst>
          </p:cNvPr>
          <p:cNvSpPr>
            <a:spLocks noGrp="1"/>
          </p:cNvSpPr>
          <p:nvPr>
            <p:ph type="body" sz="quarter" idx="17"/>
          </p:nvPr>
        </p:nvSpPr>
        <p:spPr>
          <a:xfrm>
            <a:off x="2905506" y="4235450"/>
            <a:ext cx="1737360" cy="203358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8" name="Picture Placeholder" descr="This photo is a 'placeholder' only. Drag or drop your photo here, or click and tap the center to insert a photo.">
            <a:extLst>
              <a:ext uri="{FF2B5EF4-FFF2-40B4-BE49-F238E27FC236}">
                <a16:creationId xmlns:a16="http://schemas.microsoft.com/office/drawing/2014/main" id="{9B56ECFD-6AA2-4EC5-A445-D1E0952199EC}"/>
              </a:ext>
            </a:extLst>
          </p:cNvPr>
          <p:cNvSpPr>
            <a:spLocks noGrp="1" noChangeAspect="1"/>
          </p:cNvSpPr>
          <p:nvPr>
            <p:ph type="pic" sz="quarter" idx="20" hasCustomPrompt="1"/>
          </p:nvPr>
        </p:nvSpPr>
        <p:spPr bwMode="ltGray">
          <a:xfrm>
            <a:off x="5227320" y="2286000"/>
            <a:ext cx="1737360" cy="1737360"/>
          </a:xfrm>
          <a:prstGeom prst="ellipse">
            <a:avLst/>
          </a:prstGeom>
          <a:blipFill>
            <a:blip r:embed="rId4" cstate="print">
              <a:extLst>
                <a:ext uri="{28A0092B-C50C-407E-A947-70E740481C1C}">
                  <a14:useLocalDpi xmlns:a14="http://schemas.microsoft.com/office/drawing/2010/main"/>
                </a:ext>
              </a:extLst>
            </a:blip>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15" name="Text Placeholder 3">
            <a:extLst>
              <a:ext uri="{FF2B5EF4-FFF2-40B4-BE49-F238E27FC236}">
                <a16:creationId xmlns:a16="http://schemas.microsoft.com/office/drawing/2014/main" id="{9ED5A27F-D9D2-4DCB-8422-4694477ECA88}"/>
              </a:ext>
            </a:extLst>
          </p:cNvPr>
          <p:cNvSpPr>
            <a:spLocks noGrp="1"/>
          </p:cNvSpPr>
          <p:nvPr>
            <p:ph type="body" sz="quarter" idx="18"/>
          </p:nvPr>
        </p:nvSpPr>
        <p:spPr>
          <a:xfrm>
            <a:off x="5227320" y="4235451"/>
            <a:ext cx="1737360" cy="203358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1" name="Picture Placeholder" descr="This photo is a 'placeholder' only. Drag or drop your photo here, or click and tap the center to insert a photo.">
            <a:extLst>
              <a:ext uri="{FF2B5EF4-FFF2-40B4-BE49-F238E27FC236}">
                <a16:creationId xmlns:a16="http://schemas.microsoft.com/office/drawing/2014/main" id="{F78E1D3B-7D6F-4EFD-9EB2-E1A27309D6AF}"/>
              </a:ext>
            </a:extLst>
          </p:cNvPr>
          <p:cNvSpPr>
            <a:spLocks noGrp="1" noChangeAspect="1"/>
          </p:cNvSpPr>
          <p:nvPr>
            <p:ph type="pic" sz="quarter" idx="21" hasCustomPrompt="1"/>
          </p:nvPr>
        </p:nvSpPr>
        <p:spPr bwMode="ltGray">
          <a:xfrm>
            <a:off x="7548118" y="2286000"/>
            <a:ext cx="1737360" cy="1737360"/>
          </a:xfrm>
          <a:prstGeom prst="ellipse">
            <a:avLst/>
          </a:prstGeom>
          <a:blipFill>
            <a:blip r:embed="rId5" cstate="print">
              <a:extLst>
                <a:ext uri="{28A0092B-C50C-407E-A947-70E740481C1C}">
                  <a14:useLocalDpi xmlns:a14="http://schemas.microsoft.com/office/drawing/2010/main"/>
                </a:ext>
              </a:extLst>
            </a:blip>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insert44</a:t>
            </a:r>
          </a:p>
        </p:txBody>
      </p:sp>
      <p:sp>
        <p:nvSpPr>
          <p:cNvPr id="12" name="Text Placeholder 3">
            <a:extLst>
              <a:ext uri="{FF2B5EF4-FFF2-40B4-BE49-F238E27FC236}">
                <a16:creationId xmlns:a16="http://schemas.microsoft.com/office/drawing/2014/main" id="{3BB2FF62-05DC-462E-808C-4DDE1C65392C}"/>
              </a:ext>
            </a:extLst>
          </p:cNvPr>
          <p:cNvSpPr>
            <a:spLocks noGrp="1"/>
          </p:cNvSpPr>
          <p:nvPr>
            <p:ph type="body" sz="quarter" idx="22"/>
          </p:nvPr>
        </p:nvSpPr>
        <p:spPr>
          <a:xfrm>
            <a:off x="7548118" y="4235450"/>
            <a:ext cx="1737360" cy="203358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19" name="Picture Placeholder" descr="This photo is a 'placeholder' only. Drag or drop your photo here, or click and tap the center to insert a photo.">
            <a:extLst>
              <a:ext uri="{FF2B5EF4-FFF2-40B4-BE49-F238E27FC236}">
                <a16:creationId xmlns:a16="http://schemas.microsoft.com/office/drawing/2014/main" id="{E4DC3400-0B11-4EA0-9B8D-6FADE6964F37}"/>
              </a:ext>
            </a:extLst>
          </p:cNvPr>
          <p:cNvSpPr>
            <a:spLocks noGrp="1" noChangeAspect="1"/>
          </p:cNvSpPr>
          <p:nvPr>
            <p:ph type="pic" sz="quarter" idx="23" hasCustomPrompt="1"/>
          </p:nvPr>
        </p:nvSpPr>
        <p:spPr bwMode="ltGray">
          <a:xfrm>
            <a:off x="9869423" y="2286000"/>
            <a:ext cx="1737360" cy="1737360"/>
          </a:xfrm>
          <a:prstGeom prst="ellipse">
            <a:avLst/>
          </a:prstGeom>
          <a:blipFill>
            <a:blip r:embed="rId6" cstate="print">
              <a:extLst>
                <a:ext uri="{28A0092B-C50C-407E-A947-70E740481C1C}">
                  <a14:useLocalDpi xmlns:a14="http://schemas.microsoft.com/office/drawing/2010/main"/>
                </a:ext>
              </a:extLst>
            </a:blip>
            <a:stretch>
              <a:fillRect/>
            </a:stretch>
          </a:blipFill>
        </p:spPr>
        <p:txBody>
          <a:bodyPr lIns="0" tIns="0" rIns="0" bIns="594360" anchor="ctr" anchorCtr="0">
            <a:noAutofit/>
          </a:bodyPr>
          <a:lstStyle>
            <a:lvl1pPr marL="0" indent="0" algn="ctr">
              <a:lnSpc>
                <a:spcPct val="100000"/>
              </a:lnSpc>
              <a:buNone/>
              <a:defRPr sz="500" b="1">
                <a:solidFill>
                  <a:srgbClr val="000000"/>
                </a:solidFill>
                <a:latin typeface="+mn-lt"/>
                <a:cs typeface="Segoe UI" panose="020B0502040204020203" pitchFamily="34" charset="0"/>
              </a:defRPr>
            </a:lvl1pPr>
          </a:lstStyle>
          <a:p>
            <a:r>
              <a:rPr lang="en-US"/>
              <a:t>Drag &amp; drop your photo </a:t>
            </a:r>
            <a:br>
              <a:rPr lang="en-US"/>
            </a:br>
            <a:r>
              <a:rPr lang="en-US"/>
              <a:t>here or click or tap icon </a:t>
            </a:r>
            <a:br>
              <a:rPr lang="en-US"/>
            </a:br>
            <a:r>
              <a:rPr lang="en-US"/>
              <a:t>below to insert</a:t>
            </a:r>
          </a:p>
        </p:txBody>
      </p:sp>
      <p:sp>
        <p:nvSpPr>
          <p:cNvPr id="20" name="Text Placeholder 3">
            <a:extLst>
              <a:ext uri="{FF2B5EF4-FFF2-40B4-BE49-F238E27FC236}">
                <a16:creationId xmlns:a16="http://schemas.microsoft.com/office/drawing/2014/main" id="{133C357E-ECC0-485F-9033-5D4DEC8774BB}"/>
              </a:ext>
            </a:extLst>
          </p:cNvPr>
          <p:cNvSpPr>
            <a:spLocks noGrp="1"/>
          </p:cNvSpPr>
          <p:nvPr>
            <p:ph type="body" sz="quarter" idx="24"/>
          </p:nvPr>
        </p:nvSpPr>
        <p:spPr>
          <a:xfrm>
            <a:off x="9869423" y="4235450"/>
            <a:ext cx="1737360" cy="2033588"/>
          </a:xfrm>
        </p:spPr>
        <p:txBody>
          <a:bodyPr/>
          <a:lstStyle>
            <a:lvl1pPr marL="0" indent="0" algn="ctr">
              <a:spcBef>
                <a:spcPts val="0"/>
              </a:spcBef>
              <a:buNone/>
              <a:defRPr sz="1800">
                <a:latin typeface="+mj-lt"/>
              </a:defRPr>
            </a:lvl1pPr>
          </a:lstStyle>
          <a:p>
            <a:pPr lvl="0"/>
            <a:r>
              <a:rPr lang="ja-JP" altLang="en-US"/>
              <a:t>マスター テキストの書式設定</a:t>
            </a:r>
          </a:p>
        </p:txBody>
      </p:sp>
      <p:sp>
        <p:nvSpPr>
          <p:cNvPr id="3" name="TextBox 2">
            <a:extLst>
              <a:ext uri="{FF2B5EF4-FFF2-40B4-BE49-F238E27FC236}">
                <a16:creationId xmlns:a16="http://schemas.microsoft.com/office/drawing/2014/main" id="{67A72D6D-004C-4F57-AD34-F1019A756073}"/>
              </a:ext>
              <a:ext uri="{C183D7F6-B498-43B3-948B-1728B52AA6E4}">
                <adec:decorative xmlns:adec="http://schemas.microsoft.com/office/drawing/2017/decorative" val="1"/>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22931979"/>
      </p:ext>
    </p:extLst>
  </p:cSld>
  <p:clrMapOvr>
    <a:masterClrMapping/>
  </p:clrMapOvr>
  <p:transition>
    <p:fade/>
  </p:transition>
  <p:extLst>
    <p:ext uri="{DCECCB84-F9BA-43D5-87BE-67443E8EF086}">
      <p15:sldGuideLst xmlns:p15="http://schemas.microsoft.com/office/powerpoint/2012/main">
        <p15:guide id="1" orient="horz" pos="720">
          <p15:clr>
            <a:srgbClr val="5ACBF0"/>
          </p15:clr>
        </p15:guide>
        <p15:guide id="2" orient="horz" pos="2664">
          <p15:clr>
            <a:srgbClr val="5ACBF0"/>
          </p15:clr>
        </p15:guide>
        <p15:guide id="3" pos="6216">
          <p15:clr>
            <a:srgbClr val="5ACBF0"/>
          </p15:clr>
        </p15:guide>
        <p15:guide id="5" pos="5850">
          <p15:clr>
            <a:srgbClr val="5ACBF0"/>
          </p15:clr>
        </p15:guide>
        <p15:guide id="7" pos="4392">
          <p15:clr>
            <a:srgbClr val="5ACBF0"/>
          </p15:clr>
        </p15:guide>
        <p15:guide id="8" pos="3292">
          <p15:clr>
            <a:srgbClr val="5ACBF0"/>
          </p15:clr>
        </p15:guide>
        <p15:guide id="10" pos="2926">
          <p15:clr>
            <a:srgbClr val="5ACBF0"/>
          </p15:clr>
        </p15:guide>
        <p15:guide id="11" pos="4754">
          <p15:clr>
            <a:srgbClr val="5ACBF0"/>
          </p15:clr>
        </p15:guide>
        <p15:guide id="13" pos="1464">
          <p15:clr>
            <a:srgbClr val="5ACBF0"/>
          </p15:clr>
        </p15:guide>
        <p15:guide id="14" orient="horz" pos="1440">
          <p15:clr>
            <a:srgbClr val="5ACBF0"/>
          </p15:clr>
        </p15:guide>
        <p15:guide id="15" pos="1830">
          <p15:clr>
            <a:srgbClr val="5ACBF0"/>
          </p15:clr>
        </p15:guide>
        <p15:guide id="16" orient="horz" pos="2533">
          <p15:clr>
            <a:srgbClr val="5ACBF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itle and text side by s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5216" y="2309812"/>
            <a:ext cx="3182027" cy="3959225"/>
          </a:xfrm>
        </p:spPr>
        <p:txBody>
          <a:bodyPr anchor="t"/>
          <a:lstStyle>
            <a:lvl1pPr>
              <a:defRPr>
                <a:solidFill>
                  <a:schemeClr val="tx1"/>
                </a:solidFill>
              </a:defRPr>
            </a:lvl1pPr>
          </a:lstStyle>
          <a:p>
            <a:r>
              <a:rPr lang="en-US"/>
              <a:t>Title</a:t>
            </a:r>
          </a:p>
        </p:txBody>
      </p:sp>
      <p:sp>
        <p:nvSpPr>
          <p:cNvPr id="7" name="Text Placeholder 2">
            <a:extLst>
              <a:ext uri="{FF2B5EF4-FFF2-40B4-BE49-F238E27FC236}">
                <a16:creationId xmlns:a16="http://schemas.microsoft.com/office/drawing/2014/main" id="{7E9DBFD9-3E1E-4F19-AF15-56780F9C7927}"/>
              </a:ext>
            </a:extLst>
          </p:cNvPr>
          <p:cNvSpPr>
            <a:spLocks noGrp="1"/>
          </p:cNvSpPr>
          <p:nvPr>
            <p:ph type="body" sz="quarter" idx="11"/>
          </p:nvPr>
        </p:nvSpPr>
        <p:spPr>
          <a:xfrm>
            <a:off x="4356100" y="2309812"/>
            <a:ext cx="7253288" cy="3959223"/>
          </a:xfrm>
        </p:spPr>
        <p:txBody>
          <a:bodyPr anchor="t"/>
          <a:lstStyle>
            <a:lvl1pPr marL="231775" indent="-231775">
              <a:spcAft>
                <a:spcPts val="600"/>
              </a:spcAft>
              <a:buFont typeface="Wingdings" panose="05000000000000000000" pitchFamily="2" charset="2"/>
              <a:buChar char=""/>
              <a:defRPr/>
            </a:lvl1pPr>
          </a:lstStyle>
          <a:p>
            <a:pPr lvl="0"/>
            <a:r>
              <a:rPr lang="ja-JP" altLang="en-US"/>
              <a:t>マスター テキストの書式設定</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a:cxnSpLocks/>
          </p:cNvCxnSpPr>
          <p:nvPr userDrawn="1"/>
        </p:nvCxnSpPr>
        <p:spPr>
          <a:xfrm>
            <a:off x="585216" y="2019300"/>
            <a:ext cx="3182112" cy="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49D8AF80-CAD5-4055-80AD-0B31EBCB52A9}"/>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cxnSp>
        <p:nvCxnSpPr>
          <p:cNvPr id="8" name="Straight Connector 7">
            <a:extLst>
              <a:ext uri="{FF2B5EF4-FFF2-40B4-BE49-F238E27FC236}">
                <a16:creationId xmlns:a16="http://schemas.microsoft.com/office/drawing/2014/main" id="{DF1A9F7D-F14E-4BCE-9EB4-D9EF47B67809}"/>
              </a:ext>
              <a:ext uri="{C183D7F6-B498-43B3-948B-1728B52AA6E4}">
                <adec:decorative xmlns:adec="http://schemas.microsoft.com/office/drawing/2017/decorative" val="1"/>
              </a:ext>
            </a:extLst>
          </p:cNvPr>
          <p:cNvCxnSpPr>
            <a:cxnSpLocks/>
          </p:cNvCxnSpPr>
          <p:nvPr userDrawn="1"/>
        </p:nvCxnSpPr>
        <p:spPr>
          <a:xfrm>
            <a:off x="4354523" y="2019300"/>
            <a:ext cx="7254865" cy="0"/>
          </a:xfrm>
          <a:prstGeom prst="line">
            <a:avLst/>
          </a:prstGeom>
          <a:ln w="19050">
            <a:solidFill>
              <a:schemeClr val="tx1">
                <a:alpha val="30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44113908"/>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1272">
          <p15:clr>
            <a:srgbClr val="5ACBF0"/>
          </p15:clr>
        </p15:guide>
        <p15:guide id="30" pos="2376">
          <p15:clr>
            <a:srgbClr val="5ACBF0"/>
          </p15:clr>
        </p15:guide>
        <p15:guide id="32" orient="horz" pos="1455">
          <p15:clr>
            <a:srgbClr val="5ACBF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itle and text side by sid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E5C076-3B78-4451-8068-576892A08E9C}"/>
              </a:ext>
            </a:extLst>
          </p:cNvPr>
          <p:cNvSpPr>
            <a:spLocks noGrp="1"/>
          </p:cNvSpPr>
          <p:nvPr>
            <p:ph type="title" hasCustomPrompt="1"/>
          </p:nvPr>
        </p:nvSpPr>
        <p:spPr>
          <a:xfrm>
            <a:off x="588263" y="585788"/>
            <a:ext cx="3182027" cy="5683250"/>
          </a:xfrm>
        </p:spPr>
        <p:txBody>
          <a:bodyPr anchor="ctr"/>
          <a:lstStyle>
            <a:lvl1pPr>
              <a:defRPr/>
            </a:lvl1pPr>
          </a:lstStyle>
          <a:p>
            <a:r>
              <a:rPr lang="en-US"/>
              <a:t>Title</a:t>
            </a:r>
          </a:p>
        </p:txBody>
      </p:sp>
      <p:sp>
        <p:nvSpPr>
          <p:cNvPr id="3" name="Text Placeholder 2">
            <a:extLst>
              <a:ext uri="{FF2B5EF4-FFF2-40B4-BE49-F238E27FC236}">
                <a16:creationId xmlns:a16="http://schemas.microsoft.com/office/drawing/2014/main" id="{A4015781-2431-48C9-AEF1-52FBD41AF3FC}"/>
              </a:ext>
            </a:extLst>
          </p:cNvPr>
          <p:cNvSpPr>
            <a:spLocks noGrp="1"/>
          </p:cNvSpPr>
          <p:nvPr>
            <p:ph type="body" sz="quarter" idx="11"/>
          </p:nvPr>
        </p:nvSpPr>
        <p:spPr>
          <a:xfrm>
            <a:off x="4941888" y="585788"/>
            <a:ext cx="6667500" cy="5683249"/>
          </a:xfrm>
        </p:spPr>
        <p:txBody>
          <a:bodyPr anchor="ctr"/>
          <a:lstStyle>
            <a:lvl1pPr marL="231775" indent="-231775">
              <a:spcAft>
                <a:spcPts val="600"/>
              </a:spcAft>
              <a:buFont typeface="Wingdings" panose="05000000000000000000" pitchFamily="2" charset="2"/>
              <a:buChar char=""/>
              <a:defRPr/>
            </a:lvl1pPr>
          </a:lstStyle>
          <a:p>
            <a:pPr lvl="0"/>
            <a:r>
              <a:rPr lang="ja-JP" altLang="en-US"/>
              <a:t>マスター テキストの書式設定</a:t>
            </a:r>
          </a:p>
        </p:txBody>
      </p:sp>
      <p:cxnSp>
        <p:nvCxnSpPr>
          <p:cNvPr id="5" name="Straight Connector 4">
            <a:extLst>
              <a:ext uri="{FF2B5EF4-FFF2-40B4-BE49-F238E27FC236}">
                <a16:creationId xmlns:a16="http://schemas.microsoft.com/office/drawing/2014/main" id="{C35867F2-3994-4092-B53B-5792FEE69887}"/>
              </a:ext>
              <a:ext uri="{C183D7F6-B498-43B3-948B-1728B52AA6E4}">
                <adec:decorative xmlns:adec="http://schemas.microsoft.com/office/drawing/2017/decorative" val="1"/>
              </a:ext>
            </a:extLst>
          </p:cNvPr>
          <p:cNvCxnSpPr/>
          <p:nvPr userDrawn="1"/>
        </p:nvCxnSpPr>
        <p:spPr>
          <a:xfrm>
            <a:off x="4356100" y="2578100"/>
            <a:ext cx="0" cy="1701800"/>
          </a:xfrm>
          <a:prstGeom prst="line">
            <a:avLst/>
          </a:prstGeom>
          <a:ln w="28575">
            <a:solidFill>
              <a:schemeClr val="accent1"/>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1DC2181-37AB-40A3-B61C-1DE7DBB57D63}"/>
              </a:ext>
            </a:extLst>
          </p:cNvPr>
          <p:cNvSpPr txBox="1"/>
          <p:nvPr userDrawn="1"/>
        </p:nvSpPr>
        <p:spPr>
          <a:xfrm>
            <a:off x="12355721" y="-203944"/>
            <a:ext cx="577081" cy="153888"/>
          </a:xfrm>
          <a:prstGeom prst="rect">
            <a:avLst/>
          </a:prstGeom>
          <a:noFill/>
        </p:spPr>
        <p:txBody>
          <a:bodyPr wrap="none" lIns="0" tIns="0" rIns="0" bIns="0" rtlCol="0">
            <a:spAutoFit/>
          </a:bodyPr>
          <a:lstStyle/>
          <a:p>
            <a:pPr algn="l"/>
            <a:r>
              <a:rPr lang="en-US" sz="1000">
                <a:solidFill>
                  <a:srgbClr val="A3A3A3"/>
                </a:solidFill>
              </a:rPr>
              <a:t>ELT layout</a:t>
            </a:r>
          </a:p>
        </p:txBody>
      </p:sp>
    </p:spTree>
    <p:extLst>
      <p:ext uri="{BB962C8B-B14F-4D97-AF65-F5344CB8AC3E}">
        <p14:creationId xmlns:p14="http://schemas.microsoft.com/office/powerpoint/2010/main" val="1590451653"/>
      </p:ext>
    </p:extLst>
  </p:cSld>
  <p:clrMapOvr>
    <a:masterClrMapping/>
  </p:clrMapOvr>
  <p:transition>
    <p:fade/>
  </p:transition>
  <p:extLst>
    <p:ext uri="{DCECCB84-F9BA-43D5-87BE-67443E8EF086}">
      <p15:sldGuideLst xmlns:p15="http://schemas.microsoft.com/office/powerpoint/2012/main">
        <p15:guide id="13" pos="2744">
          <p15:clr>
            <a:srgbClr val="5ACBF0"/>
          </p15:clr>
        </p15:guide>
        <p15:guide id="29" orient="horz" pos="2160">
          <p15:clr>
            <a:srgbClr val="5ACBF0"/>
          </p15:clr>
        </p15:guide>
        <p15:guide id="30" pos="2376">
          <p15:clr>
            <a:srgbClr val="5ACBF0"/>
          </p15:clr>
        </p15:guide>
        <p15:guide id="31" pos="3113">
          <p15:clr>
            <a:srgbClr val="5ACBF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Key Dates Layout">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09AA3643-D5D9-41B9-96E4-855AEB76ED22}"/>
              </a:ext>
              <a:ext uri="{C183D7F6-B498-43B3-948B-1728B52AA6E4}">
                <adec:decorative xmlns:adec="http://schemas.microsoft.com/office/drawing/2017/decorative" val="1"/>
              </a:ext>
            </a:extLst>
          </p:cNvPr>
          <p:cNvCxnSpPr>
            <a:cxnSpLocks/>
          </p:cNvCxnSpPr>
          <p:nvPr userDrawn="1"/>
        </p:nvCxnSpPr>
        <p:spPr>
          <a:xfrm>
            <a:off x="6689" y="2948801"/>
            <a:ext cx="12185311" cy="0"/>
          </a:xfrm>
          <a:prstGeom prst="line">
            <a:avLst/>
          </a:prstGeom>
          <a:ln>
            <a:solidFill>
              <a:schemeClr val="bg1">
                <a:lumMod val="7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AB3B0E4D-D109-49B7-BF11-D8753C60B622}"/>
              </a:ext>
              <a:ext uri="{C183D7F6-B498-43B3-948B-1728B52AA6E4}">
                <adec:decorative xmlns:adec="http://schemas.microsoft.com/office/drawing/2017/decorative" val="1"/>
              </a:ext>
            </a:extLst>
          </p:cNvPr>
          <p:cNvCxnSpPr>
            <a:cxnSpLocks/>
          </p:cNvCxnSpPr>
          <p:nvPr userDrawn="1"/>
        </p:nvCxnSpPr>
        <p:spPr>
          <a:xfrm>
            <a:off x="-1" y="4781629"/>
            <a:ext cx="12185311" cy="0"/>
          </a:xfrm>
          <a:prstGeom prst="line">
            <a:avLst/>
          </a:prstGeom>
          <a:ln>
            <a:solidFill>
              <a:schemeClr val="bg1">
                <a:lumMod val="7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A4601C7D-5B7B-4418-AB27-23F676F8ED8D}"/>
              </a:ext>
              <a:ext uri="{C183D7F6-B498-43B3-948B-1728B52AA6E4}">
                <adec:decorative xmlns:adec="http://schemas.microsoft.com/office/drawing/2017/decorative" val="1"/>
              </a:ext>
            </a:extLst>
          </p:cNvPr>
          <p:cNvSpPr/>
          <p:nvPr userDrawn="1"/>
        </p:nvSpPr>
        <p:spPr bwMode="auto">
          <a:xfrm>
            <a:off x="7743826" y="0"/>
            <a:ext cx="4448175" cy="68580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34" fontAlgn="base">
              <a:spcBef>
                <a:spcPct val="0"/>
              </a:spcBef>
              <a:spcAft>
                <a:spcPct val="0"/>
              </a:spcAft>
              <a:defRPr/>
            </a:pPr>
            <a:endParaRPr lang="en-US" sz="2000" err="1">
              <a:solidFill>
                <a:srgbClr val="FFFFFF"/>
              </a:solidFill>
              <a:latin typeface="Segoe UI"/>
              <a:ea typeface="Segoe UI" pitchFamily="34" charset="0"/>
              <a:cs typeface="Segoe UI" pitchFamily="34" charset="0"/>
            </a:endParaRPr>
          </a:p>
        </p:txBody>
      </p:sp>
      <p:sp>
        <p:nvSpPr>
          <p:cNvPr id="2" name="Title 1">
            <a:extLst>
              <a:ext uri="{FF2B5EF4-FFF2-40B4-BE49-F238E27FC236}">
                <a16:creationId xmlns:a16="http://schemas.microsoft.com/office/drawing/2014/main" id="{D0AAD849-7CFE-4AF7-A7C5-6BBD50C88C1A}"/>
              </a:ext>
            </a:extLst>
          </p:cNvPr>
          <p:cNvSpPr>
            <a:spLocks noGrp="1"/>
          </p:cNvSpPr>
          <p:nvPr userDrawn="1">
            <p:ph type="title"/>
          </p:nvPr>
        </p:nvSpPr>
        <p:spPr>
          <a:xfrm>
            <a:off x="588263" y="457200"/>
            <a:ext cx="6957756" cy="553998"/>
          </a:xfrm>
        </p:spPr>
        <p:txBody>
          <a:bodyPr/>
          <a:lstStyle/>
          <a:p>
            <a:r>
              <a:rPr lang="ja-JP" altLang="en-US"/>
              <a:t>マスター タイトルの書式設定</a:t>
            </a:r>
            <a:endParaRPr lang="en-US"/>
          </a:p>
        </p:txBody>
      </p:sp>
      <p:sp>
        <p:nvSpPr>
          <p:cNvPr id="5" name="TextBox 4">
            <a:extLst>
              <a:ext uri="{FF2B5EF4-FFF2-40B4-BE49-F238E27FC236}">
                <a16:creationId xmlns:a16="http://schemas.microsoft.com/office/drawing/2014/main" id="{8DEA047F-F46A-4D66-90BE-735B879FEA32}"/>
              </a:ext>
              <a:ext uri="{C183D7F6-B498-43B3-948B-1728B52AA6E4}">
                <adec:decorative xmlns:adec="http://schemas.microsoft.com/office/drawing/2017/decorative" val="1"/>
              </a:ext>
            </a:extLst>
          </p:cNvPr>
          <p:cNvSpPr txBox="1"/>
          <p:nvPr userDrawn="1"/>
        </p:nvSpPr>
        <p:spPr>
          <a:xfrm>
            <a:off x="8061665" y="2643945"/>
            <a:ext cx="3836648" cy="3283903"/>
          </a:xfrm>
          <a:prstGeom prst="rect">
            <a:avLst/>
          </a:prstGeom>
          <a:solidFill>
            <a:srgbClr val="0078D4"/>
          </a:solidFill>
        </p:spPr>
        <p:txBody>
          <a:bodyPr wrap="square" lIns="288000" tIns="288000" rIns="288000" bIns="288000" rtlCol="0">
            <a:noAutofit/>
          </a:bodyPr>
          <a:lstStyle/>
          <a:p>
            <a:pPr defTabSz="914330">
              <a:spcAft>
                <a:spcPts val="600"/>
              </a:spcAft>
              <a:defRPr/>
            </a:pPr>
            <a:endParaRPr lang="en-US" sz="2000">
              <a:solidFill>
                <a:srgbClr val="FFFFFF"/>
              </a:solidFill>
              <a:latin typeface="Segoe UI"/>
            </a:endParaRPr>
          </a:p>
        </p:txBody>
      </p:sp>
      <p:sp>
        <p:nvSpPr>
          <p:cNvPr id="6" name="TextBox 5">
            <a:extLst>
              <a:ext uri="{FF2B5EF4-FFF2-40B4-BE49-F238E27FC236}">
                <a16:creationId xmlns:a16="http://schemas.microsoft.com/office/drawing/2014/main" id="{C3AEBF4D-1538-4661-A974-9DC95BE8CEA9}"/>
              </a:ext>
              <a:ext uri="{C183D7F6-B498-43B3-948B-1728B52AA6E4}">
                <adec:decorative xmlns:adec="http://schemas.microsoft.com/office/drawing/2017/decorative" val="1"/>
              </a:ext>
            </a:extLst>
          </p:cNvPr>
          <p:cNvSpPr txBox="1"/>
          <p:nvPr userDrawn="1"/>
        </p:nvSpPr>
        <p:spPr>
          <a:xfrm>
            <a:off x="8061665" y="317934"/>
            <a:ext cx="3836648" cy="721700"/>
          </a:xfrm>
          <a:prstGeom prst="rect">
            <a:avLst/>
          </a:prstGeom>
          <a:solidFill>
            <a:srgbClr val="8DE971"/>
          </a:solidFill>
        </p:spPr>
        <p:txBody>
          <a:bodyPr wrap="square" lIns="288000" tIns="144000" rIns="288000" bIns="144000" rtlCol="0">
            <a:noAutofit/>
          </a:bodyPr>
          <a:lstStyle/>
          <a:p>
            <a:pPr defTabSz="914330">
              <a:defRPr/>
            </a:pPr>
            <a:endParaRPr lang="en-US" sz="1600">
              <a:latin typeface="Segoe UI"/>
            </a:endParaRPr>
          </a:p>
        </p:txBody>
      </p:sp>
      <p:sp>
        <p:nvSpPr>
          <p:cNvPr id="7" name="TextBox 6">
            <a:extLst>
              <a:ext uri="{FF2B5EF4-FFF2-40B4-BE49-F238E27FC236}">
                <a16:creationId xmlns:a16="http://schemas.microsoft.com/office/drawing/2014/main" id="{666BD227-A1D8-426C-A894-FCF492029B43}"/>
              </a:ext>
              <a:ext uri="{C183D7F6-B498-43B3-948B-1728B52AA6E4}">
                <adec:decorative xmlns:adec="http://schemas.microsoft.com/office/drawing/2017/decorative" val="1"/>
              </a:ext>
            </a:extLst>
          </p:cNvPr>
          <p:cNvSpPr txBox="1"/>
          <p:nvPr userDrawn="1"/>
        </p:nvSpPr>
        <p:spPr>
          <a:xfrm>
            <a:off x="8061665" y="1868608"/>
            <a:ext cx="3836648" cy="721700"/>
          </a:xfrm>
          <a:prstGeom prst="rect">
            <a:avLst/>
          </a:prstGeom>
          <a:solidFill>
            <a:srgbClr val="8DE971"/>
          </a:solidFill>
        </p:spPr>
        <p:txBody>
          <a:bodyPr wrap="square" lIns="288000" tIns="144000" rIns="288000" bIns="144000" rtlCol="0">
            <a:noAutofit/>
          </a:bodyPr>
          <a:lstStyle/>
          <a:p>
            <a:pPr defTabSz="914330">
              <a:defRPr/>
            </a:pPr>
            <a:endParaRPr lang="en-US" sz="1600">
              <a:latin typeface="Segoe UI"/>
            </a:endParaRPr>
          </a:p>
        </p:txBody>
      </p:sp>
      <p:sp>
        <p:nvSpPr>
          <p:cNvPr id="8" name="TextBox 7">
            <a:extLst>
              <a:ext uri="{FF2B5EF4-FFF2-40B4-BE49-F238E27FC236}">
                <a16:creationId xmlns:a16="http://schemas.microsoft.com/office/drawing/2014/main" id="{F8F418C7-E3F4-4A91-8CFC-D77B437C3953}"/>
              </a:ext>
              <a:ext uri="{C183D7F6-B498-43B3-948B-1728B52AA6E4}">
                <adec:decorative xmlns:adec="http://schemas.microsoft.com/office/drawing/2017/decorative" val="1"/>
              </a:ext>
            </a:extLst>
          </p:cNvPr>
          <p:cNvSpPr txBox="1"/>
          <p:nvPr userDrawn="1"/>
        </p:nvSpPr>
        <p:spPr>
          <a:xfrm>
            <a:off x="8061665" y="5818366"/>
            <a:ext cx="3836648" cy="721700"/>
          </a:xfrm>
          <a:prstGeom prst="rect">
            <a:avLst/>
          </a:prstGeom>
          <a:solidFill>
            <a:srgbClr val="D83B01"/>
          </a:solidFill>
        </p:spPr>
        <p:txBody>
          <a:bodyPr wrap="square" lIns="288000" tIns="144000" rIns="288000" bIns="144000" rtlCol="0">
            <a:noAutofit/>
          </a:bodyPr>
          <a:lstStyle/>
          <a:p>
            <a:pPr defTabSz="914330">
              <a:defRPr/>
            </a:pPr>
            <a:endParaRPr lang="en-US" sz="1600">
              <a:solidFill>
                <a:srgbClr val="FFFFFF"/>
              </a:solidFill>
              <a:latin typeface="Segoe UI"/>
            </a:endParaRPr>
          </a:p>
        </p:txBody>
      </p:sp>
      <p:sp>
        <p:nvSpPr>
          <p:cNvPr id="9" name="TextBox 8">
            <a:extLst>
              <a:ext uri="{FF2B5EF4-FFF2-40B4-BE49-F238E27FC236}">
                <a16:creationId xmlns:a16="http://schemas.microsoft.com/office/drawing/2014/main" id="{B71AEB94-766F-4C38-8F21-EE365EB3B255}"/>
              </a:ext>
              <a:ext uri="{C183D7F6-B498-43B3-948B-1728B52AA6E4}">
                <adec:decorative xmlns:adec="http://schemas.microsoft.com/office/drawing/2017/decorative" val="1"/>
              </a:ext>
            </a:extLst>
          </p:cNvPr>
          <p:cNvSpPr txBox="1"/>
          <p:nvPr userDrawn="1"/>
        </p:nvSpPr>
        <p:spPr>
          <a:xfrm>
            <a:off x="8061665" y="1093271"/>
            <a:ext cx="3836648" cy="721700"/>
          </a:xfrm>
          <a:prstGeom prst="rect">
            <a:avLst/>
          </a:prstGeom>
          <a:solidFill>
            <a:srgbClr val="8DE971"/>
          </a:solidFill>
        </p:spPr>
        <p:txBody>
          <a:bodyPr wrap="square" lIns="288000" tIns="144000" rIns="288000" bIns="144000" rtlCol="0">
            <a:noAutofit/>
          </a:bodyPr>
          <a:lstStyle/>
          <a:p>
            <a:pPr defTabSz="914330">
              <a:defRPr/>
            </a:pPr>
            <a:endParaRPr lang="en-US" sz="1600">
              <a:latin typeface="Segoe UI"/>
            </a:endParaRPr>
          </a:p>
        </p:txBody>
      </p:sp>
      <p:sp>
        <p:nvSpPr>
          <p:cNvPr id="11" name="TextBox 10">
            <a:extLst>
              <a:ext uri="{FF2B5EF4-FFF2-40B4-BE49-F238E27FC236}">
                <a16:creationId xmlns:a16="http://schemas.microsoft.com/office/drawing/2014/main" id="{A8FCED19-D572-492D-9329-F23C5197CE8E}"/>
              </a:ext>
            </a:extLst>
          </p:cNvPr>
          <p:cNvSpPr txBox="1"/>
          <p:nvPr userDrawn="1"/>
        </p:nvSpPr>
        <p:spPr>
          <a:xfrm>
            <a:off x="588264" y="1464199"/>
            <a:ext cx="2210670" cy="369332"/>
          </a:xfrm>
          <a:prstGeom prst="rect">
            <a:avLst/>
          </a:prstGeom>
          <a:noFill/>
        </p:spPr>
        <p:txBody>
          <a:bodyPr wrap="none" lIns="0" tIns="0" rIns="0" bIns="0" rtlCol="0">
            <a:spAutoFit/>
          </a:bodyPr>
          <a:lstStyle/>
          <a:p>
            <a:pPr defTabSz="914330">
              <a:defRPr/>
            </a:pPr>
            <a:r>
              <a:rPr lang="en-US" sz="2400">
                <a:solidFill>
                  <a:srgbClr val="0078D4"/>
                </a:solidFill>
                <a:latin typeface="Segoe UI Semibold"/>
              </a:rPr>
              <a:t>Content owners</a:t>
            </a:r>
          </a:p>
        </p:txBody>
      </p:sp>
      <p:sp>
        <p:nvSpPr>
          <p:cNvPr id="12" name="TextBox 11">
            <a:extLst>
              <a:ext uri="{FF2B5EF4-FFF2-40B4-BE49-F238E27FC236}">
                <a16:creationId xmlns:a16="http://schemas.microsoft.com/office/drawing/2014/main" id="{4847234D-6452-4D02-98D0-4EC0666FA2D4}"/>
              </a:ext>
            </a:extLst>
          </p:cNvPr>
          <p:cNvSpPr txBox="1"/>
          <p:nvPr userDrawn="1"/>
        </p:nvSpPr>
        <p:spPr>
          <a:xfrm>
            <a:off x="588264" y="3297034"/>
            <a:ext cx="3377271" cy="369332"/>
          </a:xfrm>
          <a:prstGeom prst="rect">
            <a:avLst/>
          </a:prstGeom>
          <a:noFill/>
        </p:spPr>
        <p:txBody>
          <a:bodyPr wrap="none" lIns="0" tIns="0" rIns="0" bIns="0" rtlCol="0">
            <a:spAutoFit/>
          </a:bodyPr>
          <a:lstStyle/>
          <a:p>
            <a:pPr marL="0" algn="l" defTabSz="914330" rtl="0" eaLnBrk="1" latinLnBrk="0" hangingPunct="1">
              <a:defRPr/>
            </a:pPr>
            <a:r>
              <a:rPr lang="en-US" sz="2400" kern="1200">
                <a:solidFill>
                  <a:srgbClr val="0078D4"/>
                </a:solidFill>
                <a:latin typeface="Segoe UI Semibold"/>
                <a:ea typeface="+mn-ea"/>
                <a:cs typeface="+mn-cs"/>
              </a:rPr>
              <a:t>Design and art direction</a:t>
            </a:r>
          </a:p>
        </p:txBody>
      </p:sp>
      <p:sp>
        <p:nvSpPr>
          <p:cNvPr id="13" name="TextBox 12">
            <a:extLst>
              <a:ext uri="{FF2B5EF4-FFF2-40B4-BE49-F238E27FC236}">
                <a16:creationId xmlns:a16="http://schemas.microsoft.com/office/drawing/2014/main" id="{7ABA6838-7838-4608-9DBE-CAF9E79615B8}"/>
              </a:ext>
            </a:extLst>
          </p:cNvPr>
          <p:cNvSpPr txBox="1"/>
          <p:nvPr userDrawn="1"/>
        </p:nvSpPr>
        <p:spPr>
          <a:xfrm>
            <a:off x="588263" y="5129863"/>
            <a:ext cx="1539396" cy="369332"/>
          </a:xfrm>
          <a:prstGeom prst="rect">
            <a:avLst/>
          </a:prstGeom>
          <a:noFill/>
        </p:spPr>
        <p:txBody>
          <a:bodyPr wrap="none" lIns="0" tIns="0" rIns="0" bIns="0" rtlCol="0">
            <a:spAutoFit/>
          </a:bodyPr>
          <a:lstStyle/>
          <a:p>
            <a:pPr marL="0" algn="l" defTabSz="914330" rtl="0" eaLnBrk="1" latinLnBrk="0" hangingPunct="1">
              <a:defRPr/>
            </a:pPr>
            <a:r>
              <a:rPr lang="en-US" sz="2400" kern="1200">
                <a:solidFill>
                  <a:srgbClr val="0078D4"/>
                </a:solidFill>
                <a:latin typeface="Segoe UI Semibold"/>
                <a:ea typeface="+mn-ea"/>
                <a:cs typeface="+mn-cs"/>
              </a:rPr>
              <a:t>Production</a:t>
            </a:r>
          </a:p>
        </p:txBody>
      </p:sp>
    </p:spTree>
    <p:extLst>
      <p:ext uri="{BB962C8B-B14F-4D97-AF65-F5344CB8AC3E}">
        <p14:creationId xmlns:p14="http://schemas.microsoft.com/office/powerpoint/2010/main" val="3981835244"/>
      </p:ext>
    </p:extLst>
  </p:cSld>
  <p:clrMapOvr>
    <a:masterClrMapping/>
  </p:clrMapOvr>
  <p:transition>
    <p:fade/>
  </p:transition>
  <p:extLst>
    <p:ext uri="{DCECCB84-F9BA-43D5-87BE-67443E8EF086}">
      <p15:sldGuideLst xmlns:p15="http://schemas.microsoft.com/office/powerpoint/2012/main">
        <p15:guide id="6" pos="779">
          <p15:clr>
            <a:srgbClr val="A4A3A4"/>
          </p15:clr>
        </p15:guide>
        <p15:guide id="7" pos="962">
          <p15:clr>
            <a:srgbClr val="A4A3A4"/>
          </p15:clr>
        </p15:guide>
        <p15:guide id="8" pos="1373">
          <p15:clr>
            <a:srgbClr val="A4A3A4"/>
          </p15:clr>
        </p15:guide>
        <p15:guide id="9" pos="1556">
          <p15:clr>
            <a:srgbClr val="A4A3A4"/>
          </p15:clr>
        </p15:guide>
        <p15:guide id="10" pos="1967">
          <p15:clr>
            <a:srgbClr val="A4A3A4"/>
          </p15:clr>
        </p15:guide>
        <p15:guide id="11" pos="2150">
          <p15:clr>
            <a:srgbClr val="A4A3A4"/>
          </p15:clr>
        </p15:guide>
        <p15:guide id="12" pos="2561">
          <p15:clr>
            <a:srgbClr val="A4A3A4"/>
          </p15:clr>
        </p15:guide>
        <p15:guide id="13" pos="2744">
          <p15:clr>
            <a:srgbClr val="A4A3A4"/>
          </p15:clr>
        </p15:guide>
        <p15:guide id="14" pos="3155">
          <p15:clr>
            <a:srgbClr val="A4A3A4"/>
          </p15:clr>
        </p15:guide>
        <p15:guide id="15" pos="3338">
          <p15:clr>
            <a:srgbClr val="A4A3A4"/>
          </p15:clr>
        </p15:guide>
        <p15:guide id="16" pos="3749">
          <p15:clr>
            <a:srgbClr val="A4A3A4"/>
          </p15:clr>
        </p15:guide>
        <p15:guide id="17" pos="3932">
          <p15:clr>
            <a:srgbClr val="A4A3A4"/>
          </p15:clr>
        </p15:guide>
        <p15:guide id="18" pos="4343">
          <p15:clr>
            <a:srgbClr val="A4A3A4"/>
          </p15:clr>
        </p15:guide>
        <p15:guide id="19" pos="4526">
          <p15:clr>
            <a:srgbClr val="A4A3A4"/>
          </p15:clr>
        </p15:guide>
        <p15:guide id="20" pos="4937">
          <p15:clr>
            <a:srgbClr val="A4A3A4"/>
          </p15:clr>
        </p15:guide>
        <p15:guide id="21" pos="5120">
          <p15:clr>
            <a:srgbClr val="A4A3A4"/>
          </p15:clr>
        </p15:guide>
        <p15:guide id="22" pos="5529">
          <p15:clr>
            <a:srgbClr val="A4A3A4"/>
          </p15:clr>
        </p15:guide>
        <p15:guide id="23" pos="5714">
          <p15:clr>
            <a:srgbClr val="A4A3A4"/>
          </p15:clr>
        </p15:guide>
        <p15:guide id="24" pos="6123">
          <p15:clr>
            <a:srgbClr val="A4A3A4"/>
          </p15:clr>
        </p15:guide>
        <p15:guide id="25" pos="6308">
          <p15:clr>
            <a:srgbClr val="A4A3A4"/>
          </p15:clr>
        </p15:guide>
        <p15:guide id="26" pos="6717">
          <p15:clr>
            <a:srgbClr val="A4A3A4"/>
          </p15:clr>
        </p15:guide>
        <p15:guide id="27" pos="6900">
          <p15:clr>
            <a:srgbClr val="A4A3A4"/>
          </p15:clr>
        </p15:guide>
        <p15:guide id="28" orient="horz" pos="905">
          <p15:clr>
            <a:srgbClr val="5ACBF0"/>
          </p15:clr>
        </p15:guide>
        <p15:guide id="29" orient="horz" pos="1271">
          <p15:clr>
            <a:srgbClr val="5ACBF0"/>
          </p15:clr>
        </p15:guide>
        <p15:guide id="30" orient="horz" pos="288">
          <p15:clr>
            <a:srgbClr val="5ACBF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Developer Code Layout full page">
    <p:bg>
      <p:bgRef idx="1001">
        <a:schemeClr val="bg2"/>
      </p:bgRef>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0"/>
            <a:ext cx="12192000"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0"/>
            <a:ext cx="3788358" cy="493776"/>
          </a:xfrm>
          <a:gradFill flip="none" rotWithShape="1">
            <a:gsLst>
              <a:gs pos="0">
                <a:srgbClr val="000000"/>
              </a:gs>
              <a:gs pos="99000">
                <a:srgbClr val="000000"/>
              </a:gs>
              <a:gs pos="99000">
                <a:schemeClr val="accent1"/>
              </a:gs>
            </a:gsLst>
            <a:lin ang="10800000" scaled="1"/>
            <a:tileRect/>
          </a:gradFill>
        </p:spPr>
        <p:txBody>
          <a:bodyPr vert="horz" wrap="square" lIns="585216" tIns="91440" rIns="0" bIns="91440" rtlCol="0">
            <a:spAutoFit/>
          </a:bodyPr>
          <a:lstStyle>
            <a:lvl1pPr marL="0" indent="0">
              <a:buNone/>
              <a:defRPr lang="en-US" sz="1999" dirty="0">
                <a:solidFill>
                  <a:srgbClr val="FFFFFF"/>
                </a:solidFill>
                <a:latin typeface="+mj-lt"/>
              </a:defRPr>
            </a:lvl1pPr>
          </a:lstStyle>
          <a:p>
            <a:pPr marL="0" lvl="0" indent="0">
              <a:buNone/>
            </a:pPr>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91438" y="710247"/>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ja-JP" altLang="en-US"/>
              <a:t>マスター テキストの書式設定</a:t>
            </a:r>
          </a:p>
        </p:txBody>
      </p:sp>
    </p:spTree>
    <p:extLst>
      <p:ext uri="{BB962C8B-B14F-4D97-AF65-F5344CB8AC3E}">
        <p14:creationId xmlns:p14="http://schemas.microsoft.com/office/powerpoint/2010/main" val="2730757766"/>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2" orient="horz" pos="438">
          <p15:clr>
            <a:srgbClr val="5ACBF0"/>
          </p15:clr>
        </p15:guide>
        <p15:guide id="3" orient="horz" pos="288">
          <p15:clr>
            <a:srgbClr val="5ACBF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Developer Code Layout">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636FE-845C-418D-82A1-1DA6DB73D781}"/>
              </a:ext>
            </a:extLst>
          </p:cNvPr>
          <p:cNvSpPr>
            <a:spLocks noGrp="1"/>
          </p:cNvSpPr>
          <p:nvPr>
            <p:ph type="title"/>
          </p:nvPr>
        </p:nvSpPr>
        <p:spPr/>
        <p:txBody>
          <a:bodyPr anchor="ctr"/>
          <a:lstStyle/>
          <a:p>
            <a:r>
              <a:rPr lang="ja-JP" altLang="en-US"/>
              <a:t>マスター タイトルの書式設定</a:t>
            </a:r>
            <a:endParaRPr lang="en-US"/>
          </a:p>
        </p:txBody>
      </p:sp>
      <p:sp>
        <p:nvSpPr>
          <p:cNvPr id="6" name="Rectangle 5">
            <a:extLst>
              <a:ext uri="{FF2B5EF4-FFF2-40B4-BE49-F238E27FC236}">
                <a16:creationId xmlns:a16="http://schemas.microsoft.com/office/drawing/2014/main" id="{182D46E0-16CE-40B0-8623-F82D5D410958}"/>
              </a:ext>
              <a:ext uri="{C183D7F6-B498-43B3-948B-1728B52AA6E4}">
                <adec:decorative xmlns:adec="http://schemas.microsoft.com/office/drawing/2017/decorative" val="1"/>
              </a:ext>
            </a:extLst>
          </p:cNvPr>
          <p:cNvSpPr/>
          <p:nvPr userDrawn="1"/>
        </p:nvSpPr>
        <p:spPr bwMode="auto">
          <a:xfrm>
            <a:off x="0" y="1436688"/>
            <a:ext cx="12192000" cy="542131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8" name="Text Placeholder 14">
            <a:extLst>
              <a:ext uri="{FF2B5EF4-FFF2-40B4-BE49-F238E27FC236}">
                <a16:creationId xmlns:a16="http://schemas.microsoft.com/office/drawing/2014/main" id="{44977AB6-1D7E-4858-A2EA-BF86577C3990}"/>
              </a:ext>
            </a:extLst>
          </p:cNvPr>
          <p:cNvSpPr>
            <a:spLocks noGrp="1"/>
          </p:cNvSpPr>
          <p:nvPr>
            <p:ph type="body" sz="quarter" idx="13" hasCustomPrompt="1"/>
          </p:nvPr>
        </p:nvSpPr>
        <p:spPr>
          <a:xfrm>
            <a:off x="0" y="143668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5" name="Text Placeholder 4" descr="This layout should only be used for developer code. The font used is a monospace font which is ideal for showing code.">
            <a:extLst>
              <a:ext uri="{FF2B5EF4-FFF2-40B4-BE49-F238E27FC236}">
                <a16:creationId xmlns:a16="http://schemas.microsoft.com/office/drawing/2014/main" id="{BA9F61CF-FF79-485A-A6C8-A1952EFD58AE}"/>
              </a:ext>
            </a:extLst>
          </p:cNvPr>
          <p:cNvSpPr>
            <a:spLocks noGrp="1"/>
          </p:cNvSpPr>
          <p:nvPr>
            <p:ph type="body" sz="quarter" idx="10"/>
          </p:nvPr>
        </p:nvSpPr>
        <p:spPr>
          <a:xfrm>
            <a:off x="588263" y="2099310"/>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553" indent="0">
              <a:buNone/>
              <a:tabLst>
                <a:tab pos="344488" algn="l"/>
              </a:tabLst>
              <a:defRPr sz="2400">
                <a:solidFill>
                  <a:schemeClr val="tx1"/>
                </a:solidFill>
                <a:latin typeface="Consolas" panose="020B0609020204030204" pitchFamily="49" charset="0"/>
                <a:cs typeface="Consolas" panose="020B0609020204030204" pitchFamily="49" charset="0"/>
              </a:defRPr>
            </a:lvl2pPr>
            <a:lvl3pPr marL="584607" indent="0">
              <a:buNone/>
              <a:tabLst>
                <a:tab pos="569913" algn="l"/>
              </a:tabLst>
              <a:defRPr sz="2400">
                <a:solidFill>
                  <a:schemeClr val="tx1"/>
                </a:solidFill>
                <a:latin typeface="Consolas" panose="020B0609020204030204" pitchFamily="49" charset="0"/>
                <a:cs typeface="Consolas" panose="020B0609020204030204" pitchFamily="49" charset="0"/>
              </a:defRPr>
            </a:lvl3pPr>
            <a:lvl4pPr marL="814563" indent="0">
              <a:buNone/>
              <a:tabLst>
                <a:tab pos="800100" algn="l"/>
              </a:tabLst>
              <a:defRPr sz="2400">
                <a:solidFill>
                  <a:schemeClr val="tx1"/>
                </a:solidFill>
                <a:latin typeface="Consolas" panose="020B0609020204030204" pitchFamily="49" charset="0"/>
                <a:cs typeface="Consolas" panose="020B0609020204030204" pitchFamily="49" charset="0"/>
              </a:defRPr>
            </a:lvl4pPr>
            <a:lvl5pPr marL="1050997" indent="0">
              <a:buNone/>
              <a:tabLst>
                <a:tab pos="1028700" algn="l"/>
              </a:tabLst>
              <a:defRPr sz="2400">
                <a:solidFill>
                  <a:schemeClr val="tx1"/>
                </a:solidFill>
                <a:latin typeface="Consolas" panose="020B0609020204030204" pitchFamily="49" charset="0"/>
                <a:cs typeface="Consolas" panose="020B0609020204030204" pitchFamily="49" charset="0"/>
              </a:defRPr>
            </a:lvl5pPr>
          </a:lstStyle>
          <a:p>
            <a:pPr lvl="0"/>
            <a:r>
              <a:rPr lang="ja-JP" altLang="en-US"/>
              <a:t>マスター テキストの書式設定</a:t>
            </a:r>
          </a:p>
        </p:txBody>
      </p:sp>
    </p:spTree>
    <p:extLst>
      <p:ext uri="{BB962C8B-B14F-4D97-AF65-F5344CB8AC3E}">
        <p14:creationId xmlns:p14="http://schemas.microsoft.com/office/powerpoint/2010/main" val="1610459451"/>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1322">
          <p15:clr>
            <a:srgbClr val="5ACBF0"/>
          </p15:clr>
        </p15:guide>
        <p15:guide id="2" orient="horz" pos="905">
          <p15:clr>
            <a:srgbClr val="5ACBF0"/>
          </p15:clr>
        </p15:guide>
        <p15:guide id="3" orient="horz" pos="288">
          <p15:clr>
            <a:srgbClr val="5ACBF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Code Bottom">
    <p:bg>
      <p:bgRef idx="1001">
        <a:schemeClr val="bg2"/>
      </p:bgRef>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p:txBody>
          <a:bodyPr/>
          <a:lstStyle>
            <a:lvl1pPr>
              <a:defRPr>
                <a:solidFill>
                  <a:schemeClr val="tx1"/>
                </a:solidFill>
              </a:defRPr>
            </a:lvl1pPr>
          </a:lstStyle>
          <a:p>
            <a:r>
              <a:rPr lang="ja-JP" altLang="en-US"/>
              <a:t>マスター タイトルの書式設定</a:t>
            </a:r>
            <a:endParaRPr lang="en-US"/>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86390" y="1230681"/>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2827138"/>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2827138"/>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3491219"/>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2282245139"/>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1776">
          <p15:clr>
            <a:srgbClr val="5ACBF0"/>
          </p15:clr>
        </p15:guide>
        <p15:guide id="5" orient="horz" pos="2197">
          <p15:clr>
            <a:srgbClr val="5ACBF0"/>
          </p15:clr>
        </p15:guide>
        <p15:guide id="6" orient="horz" pos="773">
          <p15:clr>
            <a:srgbClr val="5ACBF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Code Top">
    <p:bg>
      <p:bgRef idx="1001">
        <a:schemeClr val="bg2"/>
      </p:bgRef>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F1EBE70E-6A93-4EB4-A189-6F9DE42CEE12}"/>
              </a:ext>
              <a:ext uri="{C183D7F6-B498-43B3-948B-1728B52AA6E4}">
                <adec:decorative xmlns:adec="http://schemas.microsoft.com/office/drawing/2017/decorative" val="1"/>
              </a:ext>
            </a:extLst>
          </p:cNvPr>
          <p:cNvSpPr/>
          <p:nvPr userDrawn="1"/>
        </p:nvSpPr>
        <p:spPr bwMode="auto">
          <a:xfrm>
            <a:off x="0" y="0"/>
            <a:ext cx="12192000" cy="4030862"/>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3" name="Title 2">
            <a:extLst>
              <a:ext uri="{FF2B5EF4-FFF2-40B4-BE49-F238E27FC236}">
                <a16:creationId xmlns:a16="http://schemas.microsoft.com/office/drawing/2014/main" id="{71845FFD-6B9A-4013-932A-5E4D7E849D10}"/>
              </a:ext>
            </a:extLst>
          </p:cNvPr>
          <p:cNvSpPr>
            <a:spLocks noGrp="1"/>
          </p:cNvSpPr>
          <p:nvPr>
            <p:ph type="title"/>
          </p:nvPr>
        </p:nvSpPr>
        <p:spPr>
          <a:xfrm>
            <a:off x="588263" y="4224580"/>
            <a:ext cx="11018520" cy="492443"/>
          </a:xfrm>
        </p:spPr>
        <p:txBody>
          <a:bodyPr/>
          <a:lstStyle>
            <a:lvl1pPr>
              <a:defRPr sz="3200">
                <a:solidFill>
                  <a:schemeClr val="tx1"/>
                </a:solidFill>
              </a:defRPr>
            </a:lvl1pPr>
          </a:lstStyle>
          <a:p>
            <a:r>
              <a:rPr lang="ja-JP" altLang="en-US"/>
              <a:t>マスター タイトルの書式設定</a:t>
            </a:r>
            <a:endParaRPr lang="en-US"/>
          </a:p>
        </p:txBody>
      </p:sp>
      <p:sp>
        <p:nvSpPr>
          <p:cNvPr id="17" name="Text Placeholder 14">
            <a:extLst>
              <a:ext uri="{FF2B5EF4-FFF2-40B4-BE49-F238E27FC236}">
                <a16:creationId xmlns:a16="http://schemas.microsoft.com/office/drawing/2014/main" id="{0E9A2E28-037B-FA4D-ADDC-1AFA11D65CB2}"/>
              </a:ext>
            </a:extLst>
          </p:cNvPr>
          <p:cNvSpPr>
            <a:spLocks noGrp="1"/>
          </p:cNvSpPr>
          <p:nvPr>
            <p:ph type="body" sz="quarter" idx="13" hasCustomPrompt="1"/>
          </p:nvPr>
        </p:nvSpPr>
        <p:spPr>
          <a:xfrm>
            <a:off x="0" y="0"/>
            <a:ext cx="3788358" cy="446148"/>
          </a:xfrm>
          <a:gradFill flip="none" rotWithShape="1">
            <a:gsLst>
              <a:gs pos="0">
                <a:srgbClr val="000000"/>
              </a:gs>
              <a:gs pos="92000">
                <a:srgbClr val="000000"/>
              </a:gs>
              <a:gs pos="92000">
                <a:schemeClr val="accent1"/>
              </a:gs>
            </a:gsLst>
            <a:lin ang="16200000" scaled="1"/>
            <a:tileRect/>
          </a:gradFill>
        </p:spPr>
        <p:txBody>
          <a:bodyPr lIns="585216" tIns="91440" bIns="4572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6389" y="660508"/>
            <a:ext cx="11018520" cy="369332"/>
          </a:xfrm>
        </p:spPr>
        <p:txBody>
          <a:bodyPr/>
          <a:lstStyle>
            <a:lvl1pPr marL="0" indent="0">
              <a:buNone/>
              <a:tabLst/>
              <a:defRPr sz="2400">
                <a:solidFill>
                  <a:srgbClr val="000000"/>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9" name="Text Placeholder 3">
            <a:extLst>
              <a:ext uri="{FF2B5EF4-FFF2-40B4-BE49-F238E27FC236}">
                <a16:creationId xmlns:a16="http://schemas.microsoft.com/office/drawing/2014/main" id="{7B17F8BB-3610-1A4F-9E76-B12E706A5517}"/>
              </a:ext>
            </a:extLst>
          </p:cNvPr>
          <p:cNvSpPr>
            <a:spLocks noGrp="1"/>
          </p:cNvSpPr>
          <p:nvPr>
            <p:ph type="body" sz="quarter" idx="10" hasCustomPrompt="1"/>
          </p:nvPr>
        </p:nvSpPr>
        <p:spPr>
          <a:xfrm>
            <a:off x="591152" y="4996505"/>
            <a:ext cx="11018520" cy="369332"/>
          </a:xfrm>
        </p:spPr>
        <p:txBody>
          <a:bodyPr wrap="square">
            <a:spAutoFit/>
          </a:bodyPr>
          <a:lstStyle>
            <a:lvl1pPr marL="0" indent="0">
              <a:spcBef>
                <a:spcPts val="600"/>
              </a:spcBef>
              <a:spcAft>
                <a:spcPts val="0"/>
              </a:spcAft>
              <a:buNone/>
              <a:defRPr sz="2400">
                <a:solidFill>
                  <a:schemeClr val="tx1"/>
                </a:solidFill>
                <a:latin typeface="+mn-lt"/>
                <a:cs typeface="Segoe UI" panose="020B0502040204020203" pitchFamily="34" charset="0"/>
              </a:defRPr>
            </a:lvl1pPr>
            <a:lvl2pPr marL="228531" indent="0">
              <a:buNone/>
              <a:defRPr sz="240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85805173"/>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4" orient="horz" pos="2661">
          <p15:clr>
            <a:srgbClr val="5ACBF0"/>
          </p15:clr>
        </p15:guide>
        <p15:guide id="5" orient="horz" pos="3147">
          <p15:clr>
            <a:srgbClr val="5ACBF0"/>
          </p15:clr>
        </p15:guide>
        <p15:guide id="6" orient="horz" pos="419">
          <p15:clr>
            <a:srgbClr val="5ACBF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Code Right side">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2BB27-7DA5-4478-8C18-C1FFEE20AAC1}"/>
              </a:ext>
            </a:extLst>
          </p:cNvPr>
          <p:cNvSpPr>
            <a:spLocks noGrp="1"/>
          </p:cNvSpPr>
          <p:nvPr>
            <p:ph type="title" hasCustomPrompt="1"/>
          </p:nvPr>
        </p:nvSpPr>
        <p:spPr>
          <a:xfrm>
            <a:off x="588263" y="457200"/>
            <a:ext cx="4040887" cy="492443"/>
          </a:xfrm>
        </p:spPr>
        <p:txBody>
          <a:bodyPr/>
          <a:lstStyle>
            <a:lvl1pPr>
              <a:defRPr sz="3200">
                <a:solidFill>
                  <a:schemeClr val="tx1"/>
                </a:solidFill>
              </a:defRPr>
            </a:lvl1pPr>
          </a:lstStyle>
          <a:p>
            <a:r>
              <a:rPr lang="en-US"/>
              <a:t>Click to edit title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588965" y="1338139"/>
            <a:ext cx="4040185"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5205984"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5211763"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00725" y="709187"/>
            <a:ext cx="5801961" cy="369332"/>
          </a:xfrm>
        </p:spPr>
        <p:txBody>
          <a:bodyPr/>
          <a:lstStyle>
            <a:lvl1pPr marL="0" indent="0">
              <a:buNone/>
              <a:tabLst/>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Tree>
    <p:extLst>
      <p:ext uri="{BB962C8B-B14F-4D97-AF65-F5344CB8AC3E}">
        <p14:creationId xmlns:p14="http://schemas.microsoft.com/office/powerpoint/2010/main" val="358065610"/>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45">
          <p15:clr>
            <a:srgbClr val="5ACBF0"/>
          </p15:clr>
        </p15:guide>
        <p15:guide id="4" orient="horz" pos="843">
          <p15:clr>
            <a:srgbClr val="5ACBF0"/>
          </p15:clr>
        </p15:guide>
        <p15:guide id="7" pos="3283">
          <p15:clr>
            <a:srgbClr val="5ACBF0"/>
          </p15:clr>
        </p15:guide>
        <p15:guide id="8" pos="3654">
          <p15:clr>
            <a:srgbClr val="5ACBF0"/>
          </p15:clr>
        </p15:guide>
        <p15:guide id="9" pos="2916">
          <p15:clr>
            <a:srgbClr val="5ACBF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Code Left sde">
    <p:bg>
      <p:bgRef idx="1001">
        <a:schemeClr val="bg2"/>
      </p:bgRef>
    </p:bg>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316165A-5926-4F59-B348-996936FBB574}"/>
              </a:ext>
              <a:ext uri="{C183D7F6-B498-43B3-948B-1728B52AA6E4}">
                <adec:decorative xmlns:adec="http://schemas.microsoft.com/office/drawing/2017/decorative" val="1"/>
              </a:ext>
            </a:extLst>
          </p:cNvPr>
          <p:cNvSpPr/>
          <p:nvPr userDrawn="1"/>
        </p:nvSpPr>
        <p:spPr bwMode="auto">
          <a:xfrm>
            <a:off x="-2" y="0"/>
            <a:ext cx="6986016" cy="6858000"/>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l" defTabSz="932472" fontAlgn="base">
              <a:spcBef>
                <a:spcPct val="0"/>
              </a:spcBef>
              <a:spcAft>
                <a:spcPct val="0"/>
              </a:spcAft>
            </a:pPr>
            <a:endParaRPr lang="en-US" sz="2000">
              <a:solidFill>
                <a:srgbClr val="FFFFFF"/>
              </a:solidFill>
              <a:ea typeface="Segoe UI" pitchFamily="34" charset="0"/>
              <a:cs typeface="Segoe UI" pitchFamily="34" charset="0"/>
            </a:endParaRPr>
          </a:p>
        </p:txBody>
      </p:sp>
      <p:sp>
        <p:nvSpPr>
          <p:cNvPr id="2" name="Title 1">
            <a:extLst>
              <a:ext uri="{FF2B5EF4-FFF2-40B4-BE49-F238E27FC236}">
                <a16:creationId xmlns:a16="http://schemas.microsoft.com/office/drawing/2014/main" id="{6BB14A7D-C409-4A7C-9D82-A2E5DBB8AB72}"/>
              </a:ext>
            </a:extLst>
          </p:cNvPr>
          <p:cNvSpPr>
            <a:spLocks noGrp="1"/>
          </p:cNvSpPr>
          <p:nvPr>
            <p:ph type="title" hasCustomPrompt="1"/>
          </p:nvPr>
        </p:nvSpPr>
        <p:spPr>
          <a:xfrm>
            <a:off x="7575549" y="457200"/>
            <a:ext cx="4031233" cy="492443"/>
          </a:xfrm>
        </p:spPr>
        <p:txBody>
          <a:bodyPr/>
          <a:lstStyle>
            <a:lvl1pPr>
              <a:defRPr sz="3200">
                <a:solidFill>
                  <a:schemeClr val="tx1"/>
                </a:solidFill>
              </a:defRPr>
            </a:lvl1pPr>
          </a:lstStyle>
          <a:p>
            <a:r>
              <a:rPr lang="en-US"/>
              <a:t>Click to edit title</a:t>
            </a:r>
          </a:p>
        </p:txBody>
      </p:sp>
      <p:sp>
        <p:nvSpPr>
          <p:cNvPr id="19" name="Text Placeholder 14">
            <a:extLst>
              <a:ext uri="{FF2B5EF4-FFF2-40B4-BE49-F238E27FC236}">
                <a16:creationId xmlns:a16="http://schemas.microsoft.com/office/drawing/2014/main" id="{0D599919-A8E3-4D2B-86CF-50C6704F17D5}"/>
              </a:ext>
            </a:extLst>
          </p:cNvPr>
          <p:cNvSpPr>
            <a:spLocks noGrp="1"/>
          </p:cNvSpPr>
          <p:nvPr>
            <p:ph type="body" sz="quarter" idx="13" hasCustomPrompt="1"/>
          </p:nvPr>
        </p:nvSpPr>
        <p:spPr>
          <a:xfrm>
            <a:off x="-1" y="0"/>
            <a:ext cx="3788358" cy="492314"/>
          </a:xfrm>
          <a:gradFill flip="none" rotWithShape="1">
            <a:gsLst>
              <a:gs pos="0">
                <a:srgbClr val="000000"/>
              </a:gs>
              <a:gs pos="99000">
                <a:srgbClr val="000000"/>
              </a:gs>
              <a:gs pos="99000">
                <a:schemeClr val="accent1"/>
              </a:gs>
            </a:gsLst>
            <a:lin ang="10800000" scaled="1"/>
            <a:tileRect/>
          </a:gradFill>
        </p:spPr>
        <p:txBody>
          <a:bodyPr lIns="585216" tIns="91440" bIns="91440"/>
          <a:lstStyle>
            <a:lvl1pPr marL="0" indent="0">
              <a:buNone/>
              <a:defRPr sz="1999">
                <a:solidFill>
                  <a:srgbClr val="FFFFFF"/>
                </a:solidFill>
                <a:latin typeface="+mj-lt"/>
              </a:defRPr>
            </a:lvl1pPr>
          </a:lstStyle>
          <a:p>
            <a:pPr lvl="0"/>
            <a:r>
              <a:rPr lang="en-US"/>
              <a:t>Click to enter title</a:t>
            </a:r>
          </a:p>
        </p:txBody>
      </p:sp>
      <p:sp>
        <p:nvSpPr>
          <p:cNvPr id="13" name="Text Placeholder 4" descr="This layout should only be used for developer code. The font used is a monospace font which is ideal for showing code.">
            <a:extLst>
              <a:ext uri="{FF2B5EF4-FFF2-40B4-BE49-F238E27FC236}">
                <a16:creationId xmlns:a16="http://schemas.microsoft.com/office/drawing/2014/main" id="{47501FD0-A948-CC48-8B11-3BD4F2AE4E8F}"/>
              </a:ext>
            </a:extLst>
          </p:cNvPr>
          <p:cNvSpPr>
            <a:spLocks noGrp="1"/>
          </p:cNvSpPr>
          <p:nvPr>
            <p:ph type="body" sz="quarter" idx="11" hasCustomPrompt="1"/>
          </p:nvPr>
        </p:nvSpPr>
        <p:spPr>
          <a:xfrm>
            <a:off x="584199" y="706011"/>
            <a:ext cx="5819775" cy="369332"/>
          </a:xfrm>
        </p:spPr>
        <p:txBody>
          <a:bodyPr/>
          <a:lstStyle>
            <a:lvl1pPr marL="0" indent="0">
              <a:buNone/>
              <a:defRPr sz="2400">
                <a:solidFill>
                  <a:srgbClr val="2F2F2F"/>
                </a:solidFill>
                <a:latin typeface="Consolas" panose="020B0609020204030204" pitchFamily="49" charset="0"/>
                <a:cs typeface="Consolas" panose="020B0609020204030204" pitchFamily="49" charset="0"/>
              </a:defRPr>
            </a:lvl1pPr>
            <a:lvl2pPr marL="346449" indent="0">
              <a:buNone/>
              <a:defRPr sz="23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2pPr>
            <a:lvl3pPr marL="584432" indent="0">
              <a:buNone/>
              <a:defRPr sz="19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3pPr>
            <a:lvl4pPr marL="814319"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4pPr>
            <a:lvl5pPr marL="1050682" indent="0">
              <a:buNone/>
              <a:defRPr sz="1799">
                <a:gradFill>
                  <a:gsLst>
                    <a:gs pos="61049">
                      <a:schemeClr val="tx1"/>
                    </a:gs>
                    <a:gs pos="43000">
                      <a:schemeClr val="tx1"/>
                    </a:gs>
                  </a:gsLst>
                  <a:lin ang="5400000" scaled="0"/>
                </a:gradFill>
                <a:latin typeface="Consolas" panose="020B0609020204030204" pitchFamily="49" charset="0"/>
                <a:cs typeface="Consolas" panose="020B0609020204030204" pitchFamily="49" charset="0"/>
              </a:defRPr>
            </a:lvl5pPr>
          </a:lstStyle>
          <a:p>
            <a:pPr lvl="0"/>
            <a:r>
              <a:rPr lang="en-US"/>
              <a:t>Click to edit or paste code</a:t>
            </a:r>
          </a:p>
        </p:txBody>
      </p:sp>
      <p:sp>
        <p:nvSpPr>
          <p:cNvPr id="12" name="Text Placeholder 3">
            <a:extLst>
              <a:ext uri="{FF2B5EF4-FFF2-40B4-BE49-F238E27FC236}">
                <a16:creationId xmlns:a16="http://schemas.microsoft.com/office/drawing/2014/main" id="{2BB818A5-4223-0847-B6E2-655C7DC7B6B4}"/>
              </a:ext>
            </a:extLst>
          </p:cNvPr>
          <p:cNvSpPr>
            <a:spLocks noGrp="1"/>
          </p:cNvSpPr>
          <p:nvPr>
            <p:ph type="body" sz="quarter" idx="10" hasCustomPrompt="1"/>
          </p:nvPr>
        </p:nvSpPr>
        <p:spPr>
          <a:xfrm>
            <a:off x="7575550" y="1336675"/>
            <a:ext cx="4033838" cy="369332"/>
          </a:xfrm>
        </p:spPr>
        <p:txBody>
          <a:bodyPr wrap="square">
            <a:spAutoFit/>
          </a:bodyPr>
          <a:lstStyle>
            <a:lvl1pPr marL="0" indent="0">
              <a:lnSpc>
                <a:spcPct val="100000"/>
              </a:lnSpc>
              <a:spcBef>
                <a:spcPts val="600"/>
              </a:spcBef>
              <a:spcAft>
                <a:spcPts val="0"/>
              </a:spcAft>
              <a:buNone/>
              <a:defRPr sz="2400" b="0" i="0" baseline="0">
                <a:solidFill>
                  <a:schemeClr val="tx1"/>
                </a:solidFill>
                <a:latin typeface="Segoe UI" panose="020B0502040204020203" pitchFamily="34" charset="0"/>
                <a:cs typeface="Segoe UI" panose="020B0502040204020203" pitchFamily="34" charset="0"/>
              </a:defRPr>
            </a:lvl1pPr>
            <a:lvl2pPr marL="0" indent="0">
              <a:lnSpc>
                <a:spcPct val="100000"/>
              </a:lnSpc>
              <a:spcBef>
                <a:spcPts val="60"/>
              </a:spcBef>
              <a:spcAft>
                <a:spcPts val="60"/>
              </a:spcAft>
              <a:buNone/>
              <a:defRPr sz="2400" b="0" i="0">
                <a:solidFill>
                  <a:srgbClr val="2F2F2F"/>
                </a:solidFill>
                <a:latin typeface="Segoe UI" panose="020B0502040204020203" pitchFamily="34" charset="0"/>
                <a:cs typeface="Segoe UI" panose="020B0502040204020203" pitchFamily="34" charset="0"/>
              </a:defRPr>
            </a:lvl2pPr>
            <a:lvl3pPr marL="457063" indent="0">
              <a:buNone/>
              <a:defRPr/>
            </a:lvl3pPr>
            <a:lvl4pPr marL="685594" indent="0">
              <a:buNone/>
              <a:defRPr/>
            </a:lvl4pPr>
            <a:lvl5pPr marL="914126" indent="0">
              <a:buNone/>
              <a:defRPr/>
            </a:lvl5pPr>
          </a:lstStyle>
          <a:p>
            <a:pPr lvl="0"/>
            <a:r>
              <a:rPr lang="en-US"/>
              <a:t>Click to edit text</a:t>
            </a:r>
          </a:p>
        </p:txBody>
      </p:sp>
    </p:spTree>
    <p:extLst>
      <p:ext uri="{BB962C8B-B14F-4D97-AF65-F5344CB8AC3E}">
        <p14:creationId xmlns:p14="http://schemas.microsoft.com/office/powerpoint/2010/main" val="1981844594"/>
      </p:ext>
    </p:extLst>
  </p:cSld>
  <p:clrMapOvr>
    <a:overrideClrMapping bg1="lt1" tx1="dk1" bg2="lt2" tx2="dk2" accent1="accent1" accent2="accent2" accent3="accent3" accent4="accent4" accent5="accent5" accent6="accent6" hlink="hlink" folHlink="folHlink"/>
  </p:clrMapOvr>
  <p:transition>
    <p:fade/>
  </p:transition>
  <p:extLst>
    <p:ext uri="{DCECCB84-F9BA-43D5-87BE-67443E8EF086}">
      <p15:sldGuideLst xmlns:p15="http://schemas.microsoft.com/office/powerpoint/2012/main">
        <p15:guide id="1" orient="horz" pos="288">
          <p15:clr>
            <a:srgbClr val="5ACBF0"/>
          </p15:clr>
        </p15:guide>
        <p15:guide id="2" orient="horz" pos="436">
          <p15:clr>
            <a:srgbClr val="5ACBF0"/>
          </p15:clr>
        </p15:guide>
        <p15:guide id="4" orient="horz" pos="839">
          <p15:clr>
            <a:srgbClr val="5ACBF0"/>
          </p15:clr>
        </p15:guide>
        <p15:guide id="6" pos="4402">
          <p15:clr>
            <a:srgbClr val="5ACBF0"/>
          </p15:clr>
        </p15:guide>
        <p15:guide id="7" pos="4034">
          <p15:clr>
            <a:srgbClr val="5ACBF0"/>
          </p15:clr>
        </p15:guide>
        <p15:guide id="8" pos="4772">
          <p15:clr>
            <a:srgbClr val="5ACBF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image" Target="../media/image7.svg"/><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image" Target="../media/image6.png"/><Relationship Id="rId5" Type="http://schemas.openxmlformats.org/officeDocument/2006/relationships/slideLayout" Target="../slideLayouts/slideLayout30.xml"/><Relationship Id="rId10" Type="http://schemas.openxmlformats.org/officeDocument/2006/relationships/theme" Target="../theme/theme2.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26" Type="http://schemas.openxmlformats.org/officeDocument/2006/relationships/image" Target="../media/image8.emf"/><Relationship Id="rId3" Type="http://schemas.openxmlformats.org/officeDocument/2006/relationships/slideLayout" Target="../slideLayouts/slideLayout37.xml"/><Relationship Id="rId21" Type="http://schemas.openxmlformats.org/officeDocument/2006/relationships/slideLayout" Target="../slideLayouts/slideLayout55.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5" Type="http://schemas.openxmlformats.org/officeDocument/2006/relationships/theme" Target="../theme/theme3.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24" Type="http://schemas.openxmlformats.org/officeDocument/2006/relationships/slideLayout" Target="../slideLayouts/slideLayout58.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23" Type="http://schemas.openxmlformats.org/officeDocument/2006/relationships/slideLayout" Target="../slideLayouts/slideLayout57.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 Id="rId22" Type="http://schemas.openxmlformats.org/officeDocument/2006/relationships/slideLayout" Target="../slideLayouts/slideLayout56.xml"/><Relationship Id="rId27" Type="http://schemas.openxmlformats.org/officeDocument/2006/relationships/image" Target="../media/image9.png"/></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71.xml"/><Relationship Id="rId18" Type="http://schemas.openxmlformats.org/officeDocument/2006/relationships/slideLayout" Target="../slideLayouts/slideLayout76.xml"/><Relationship Id="rId26" Type="http://schemas.openxmlformats.org/officeDocument/2006/relationships/slideLayout" Target="../slideLayouts/slideLayout84.xml"/><Relationship Id="rId39" Type="http://schemas.openxmlformats.org/officeDocument/2006/relationships/slideLayout" Target="../slideLayouts/slideLayout97.xml"/><Relationship Id="rId21" Type="http://schemas.openxmlformats.org/officeDocument/2006/relationships/slideLayout" Target="../slideLayouts/slideLayout79.xml"/><Relationship Id="rId34" Type="http://schemas.openxmlformats.org/officeDocument/2006/relationships/slideLayout" Target="../slideLayouts/slideLayout92.xml"/><Relationship Id="rId42" Type="http://schemas.openxmlformats.org/officeDocument/2006/relationships/slideLayout" Target="../slideLayouts/slideLayout100.xml"/><Relationship Id="rId7" Type="http://schemas.openxmlformats.org/officeDocument/2006/relationships/slideLayout" Target="../slideLayouts/slideLayout65.xml"/><Relationship Id="rId2" Type="http://schemas.openxmlformats.org/officeDocument/2006/relationships/slideLayout" Target="../slideLayouts/slideLayout60.xml"/><Relationship Id="rId16" Type="http://schemas.openxmlformats.org/officeDocument/2006/relationships/slideLayout" Target="../slideLayouts/slideLayout74.xml"/><Relationship Id="rId20" Type="http://schemas.openxmlformats.org/officeDocument/2006/relationships/slideLayout" Target="../slideLayouts/slideLayout78.xml"/><Relationship Id="rId29" Type="http://schemas.openxmlformats.org/officeDocument/2006/relationships/slideLayout" Target="../slideLayouts/slideLayout87.xml"/><Relationship Id="rId41" Type="http://schemas.openxmlformats.org/officeDocument/2006/relationships/slideLayout" Target="../slideLayouts/slideLayout99.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24" Type="http://schemas.openxmlformats.org/officeDocument/2006/relationships/slideLayout" Target="../slideLayouts/slideLayout82.xml"/><Relationship Id="rId32" Type="http://schemas.openxmlformats.org/officeDocument/2006/relationships/slideLayout" Target="../slideLayouts/slideLayout90.xml"/><Relationship Id="rId37" Type="http://schemas.openxmlformats.org/officeDocument/2006/relationships/slideLayout" Target="../slideLayouts/slideLayout95.xml"/><Relationship Id="rId40" Type="http://schemas.openxmlformats.org/officeDocument/2006/relationships/slideLayout" Target="../slideLayouts/slideLayout98.xml"/><Relationship Id="rId5" Type="http://schemas.openxmlformats.org/officeDocument/2006/relationships/slideLayout" Target="../slideLayouts/slideLayout63.xml"/><Relationship Id="rId15" Type="http://schemas.openxmlformats.org/officeDocument/2006/relationships/slideLayout" Target="../slideLayouts/slideLayout73.xml"/><Relationship Id="rId23" Type="http://schemas.openxmlformats.org/officeDocument/2006/relationships/slideLayout" Target="../slideLayouts/slideLayout81.xml"/><Relationship Id="rId28" Type="http://schemas.openxmlformats.org/officeDocument/2006/relationships/slideLayout" Target="../slideLayouts/slideLayout86.xml"/><Relationship Id="rId36" Type="http://schemas.openxmlformats.org/officeDocument/2006/relationships/slideLayout" Target="../slideLayouts/slideLayout94.xml"/><Relationship Id="rId10" Type="http://schemas.openxmlformats.org/officeDocument/2006/relationships/slideLayout" Target="../slideLayouts/slideLayout68.xml"/><Relationship Id="rId19" Type="http://schemas.openxmlformats.org/officeDocument/2006/relationships/slideLayout" Target="../slideLayouts/slideLayout77.xml"/><Relationship Id="rId31" Type="http://schemas.openxmlformats.org/officeDocument/2006/relationships/slideLayout" Target="../slideLayouts/slideLayout89.xml"/><Relationship Id="rId44" Type="http://schemas.openxmlformats.org/officeDocument/2006/relationships/theme" Target="../theme/theme4.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slideLayout" Target="../slideLayouts/slideLayout72.xml"/><Relationship Id="rId22" Type="http://schemas.openxmlformats.org/officeDocument/2006/relationships/slideLayout" Target="../slideLayouts/slideLayout80.xml"/><Relationship Id="rId27" Type="http://schemas.openxmlformats.org/officeDocument/2006/relationships/slideLayout" Target="../slideLayouts/slideLayout85.xml"/><Relationship Id="rId30" Type="http://schemas.openxmlformats.org/officeDocument/2006/relationships/slideLayout" Target="../slideLayouts/slideLayout88.xml"/><Relationship Id="rId35" Type="http://schemas.openxmlformats.org/officeDocument/2006/relationships/slideLayout" Target="../slideLayouts/slideLayout93.xml"/><Relationship Id="rId43" Type="http://schemas.openxmlformats.org/officeDocument/2006/relationships/slideLayout" Target="../slideLayouts/slideLayout101.xml"/><Relationship Id="rId8" Type="http://schemas.openxmlformats.org/officeDocument/2006/relationships/slideLayout" Target="../slideLayouts/slideLayout66.xml"/><Relationship Id="rId3" Type="http://schemas.openxmlformats.org/officeDocument/2006/relationships/slideLayout" Target="../slideLayouts/slideLayout61.xml"/><Relationship Id="rId12" Type="http://schemas.openxmlformats.org/officeDocument/2006/relationships/slideLayout" Target="../slideLayouts/slideLayout70.xml"/><Relationship Id="rId17" Type="http://schemas.openxmlformats.org/officeDocument/2006/relationships/slideLayout" Target="../slideLayouts/slideLayout75.xml"/><Relationship Id="rId25" Type="http://schemas.openxmlformats.org/officeDocument/2006/relationships/slideLayout" Target="../slideLayouts/slideLayout83.xml"/><Relationship Id="rId33" Type="http://schemas.openxmlformats.org/officeDocument/2006/relationships/slideLayout" Target="../slideLayouts/slideLayout91.xml"/><Relationship Id="rId38" Type="http://schemas.openxmlformats.org/officeDocument/2006/relationships/slideLayout" Target="../slideLayouts/slideLayout9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09.xml"/><Relationship Id="rId13" Type="http://schemas.openxmlformats.org/officeDocument/2006/relationships/slideLayout" Target="../slideLayouts/slideLayout114.xml"/><Relationship Id="rId3" Type="http://schemas.openxmlformats.org/officeDocument/2006/relationships/slideLayout" Target="../slideLayouts/slideLayout104.xml"/><Relationship Id="rId7" Type="http://schemas.openxmlformats.org/officeDocument/2006/relationships/slideLayout" Target="../slideLayouts/slideLayout108.xml"/><Relationship Id="rId12" Type="http://schemas.openxmlformats.org/officeDocument/2006/relationships/slideLayout" Target="../slideLayouts/slideLayout113.xml"/><Relationship Id="rId17" Type="http://schemas.openxmlformats.org/officeDocument/2006/relationships/image" Target="../media/image1.emf"/><Relationship Id="rId2" Type="http://schemas.openxmlformats.org/officeDocument/2006/relationships/slideLayout" Target="../slideLayouts/slideLayout103.xml"/><Relationship Id="rId16" Type="http://schemas.openxmlformats.org/officeDocument/2006/relationships/theme" Target="../theme/theme5.xml"/><Relationship Id="rId1" Type="http://schemas.openxmlformats.org/officeDocument/2006/relationships/slideLayout" Target="../slideLayouts/slideLayout102.xml"/><Relationship Id="rId6" Type="http://schemas.openxmlformats.org/officeDocument/2006/relationships/slideLayout" Target="../slideLayouts/slideLayout107.xml"/><Relationship Id="rId11" Type="http://schemas.openxmlformats.org/officeDocument/2006/relationships/slideLayout" Target="../slideLayouts/slideLayout112.xml"/><Relationship Id="rId5" Type="http://schemas.openxmlformats.org/officeDocument/2006/relationships/slideLayout" Target="../slideLayouts/slideLayout106.xml"/><Relationship Id="rId15" Type="http://schemas.openxmlformats.org/officeDocument/2006/relationships/slideLayout" Target="../slideLayouts/slideLayout116.xml"/><Relationship Id="rId10" Type="http://schemas.openxmlformats.org/officeDocument/2006/relationships/slideLayout" Target="../slideLayouts/slideLayout111.xml"/><Relationship Id="rId4" Type="http://schemas.openxmlformats.org/officeDocument/2006/relationships/slideLayout" Target="../slideLayouts/slideLayout105.xml"/><Relationship Id="rId9" Type="http://schemas.openxmlformats.org/officeDocument/2006/relationships/slideLayout" Target="../slideLayouts/slideLayout110.xml"/><Relationship Id="rId14" Type="http://schemas.openxmlformats.org/officeDocument/2006/relationships/slideLayout" Target="../slideLayouts/slideLayout11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24.xml"/><Relationship Id="rId13" Type="http://schemas.openxmlformats.org/officeDocument/2006/relationships/slideLayout" Target="../slideLayouts/slideLayout129.xml"/><Relationship Id="rId18" Type="http://schemas.openxmlformats.org/officeDocument/2006/relationships/slideLayout" Target="../slideLayouts/slideLayout134.xml"/><Relationship Id="rId26" Type="http://schemas.openxmlformats.org/officeDocument/2006/relationships/slideLayout" Target="../slideLayouts/slideLayout142.xml"/><Relationship Id="rId3" Type="http://schemas.openxmlformats.org/officeDocument/2006/relationships/slideLayout" Target="../slideLayouts/slideLayout119.xml"/><Relationship Id="rId21" Type="http://schemas.openxmlformats.org/officeDocument/2006/relationships/slideLayout" Target="../slideLayouts/slideLayout137.xml"/><Relationship Id="rId7" Type="http://schemas.openxmlformats.org/officeDocument/2006/relationships/slideLayout" Target="../slideLayouts/slideLayout123.xml"/><Relationship Id="rId12" Type="http://schemas.openxmlformats.org/officeDocument/2006/relationships/slideLayout" Target="../slideLayouts/slideLayout128.xml"/><Relationship Id="rId17" Type="http://schemas.openxmlformats.org/officeDocument/2006/relationships/slideLayout" Target="../slideLayouts/slideLayout133.xml"/><Relationship Id="rId25" Type="http://schemas.openxmlformats.org/officeDocument/2006/relationships/slideLayout" Target="../slideLayouts/slideLayout141.xml"/><Relationship Id="rId2" Type="http://schemas.openxmlformats.org/officeDocument/2006/relationships/slideLayout" Target="../slideLayouts/slideLayout118.xml"/><Relationship Id="rId16" Type="http://schemas.openxmlformats.org/officeDocument/2006/relationships/slideLayout" Target="../slideLayouts/slideLayout132.xml"/><Relationship Id="rId20" Type="http://schemas.openxmlformats.org/officeDocument/2006/relationships/slideLayout" Target="../slideLayouts/slideLayout136.xml"/><Relationship Id="rId29" Type="http://schemas.openxmlformats.org/officeDocument/2006/relationships/image" Target="../media/image1.emf"/><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slideLayout" Target="../slideLayouts/slideLayout127.xml"/><Relationship Id="rId24" Type="http://schemas.openxmlformats.org/officeDocument/2006/relationships/slideLayout" Target="../slideLayouts/slideLayout140.xml"/><Relationship Id="rId5" Type="http://schemas.openxmlformats.org/officeDocument/2006/relationships/slideLayout" Target="../slideLayouts/slideLayout121.xml"/><Relationship Id="rId15" Type="http://schemas.openxmlformats.org/officeDocument/2006/relationships/slideLayout" Target="../slideLayouts/slideLayout131.xml"/><Relationship Id="rId23" Type="http://schemas.openxmlformats.org/officeDocument/2006/relationships/slideLayout" Target="../slideLayouts/slideLayout139.xml"/><Relationship Id="rId28" Type="http://schemas.openxmlformats.org/officeDocument/2006/relationships/theme" Target="../theme/theme6.xml"/><Relationship Id="rId10" Type="http://schemas.openxmlformats.org/officeDocument/2006/relationships/slideLayout" Target="../slideLayouts/slideLayout126.xml"/><Relationship Id="rId19" Type="http://schemas.openxmlformats.org/officeDocument/2006/relationships/slideLayout" Target="../slideLayouts/slideLayout135.xml"/><Relationship Id="rId4" Type="http://schemas.openxmlformats.org/officeDocument/2006/relationships/slideLayout" Target="../slideLayouts/slideLayout120.xml"/><Relationship Id="rId9" Type="http://schemas.openxmlformats.org/officeDocument/2006/relationships/slideLayout" Target="../slideLayouts/slideLayout125.xml"/><Relationship Id="rId14" Type="http://schemas.openxmlformats.org/officeDocument/2006/relationships/slideLayout" Target="../slideLayouts/slideLayout130.xml"/><Relationship Id="rId22" Type="http://schemas.openxmlformats.org/officeDocument/2006/relationships/slideLayout" Target="../slideLayouts/slideLayout138.xml"/><Relationship Id="rId27" Type="http://schemas.openxmlformats.org/officeDocument/2006/relationships/slideLayout" Target="../slideLayouts/slideLayout14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51.xml"/><Relationship Id="rId13" Type="http://schemas.openxmlformats.org/officeDocument/2006/relationships/slideLayout" Target="../slideLayouts/slideLayout156.xml"/><Relationship Id="rId18" Type="http://schemas.openxmlformats.org/officeDocument/2006/relationships/slideLayout" Target="../slideLayouts/slideLayout161.xml"/><Relationship Id="rId26" Type="http://schemas.openxmlformats.org/officeDocument/2006/relationships/slideLayout" Target="../slideLayouts/slideLayout169.xml"/><Relationship Id="rId3" Type="http://schemas.openxmlformats.org/officeDocument/2006/relationships/slideLayout" Target="../slideLayouts/slideLayout146.xml"/><Relationship Id="rId21" Type="http://schemas.openxmlformats.org/officeDocument/2006/relationships/slideLayout" Target="../slideLayouts/slideLayout164.xml"/><Relationship Id="rId7" Type="http://schemas.openxmlformats.org/officeDocument/2006/relationships/slideLayout" Target="../slideLayouts/slideLayout150.xml"/><Relationship Id="rId12" Type="http://schemas.openxmlformats.org/officeDocument/2006/relationships/slideLayout" Target="../slideLayouts/slideLayout155.xml"/><Relationship Id="rId17" Type="http://schemas.openxmlformats.org/officeDocument/2006/relationships/slideLayout" Target="../slideLayouts/slideLayout160.xml"/><Relationship Id="rId25" Type="http://schemas.openxmlformats.org/officeDocument/2006/relationships/slideLayout" Target="../slideLayouts/slideLayout168.xml"/><Relationship Id="rId2" Type="http://schemas.openxmlformats.org/officeDocument/2006/relationships/slideLayout" Target="../slideLayouts/slideLayout145.xml"/><Relationship Id="rId16" Type="http://schemas.openxmlformats.org/officeDocument/2006/relationships/slideLayout" Target="../slideLayouts/slideLayout159.xml"/><Relationship Id="rId20" Type="http://schemas.openxmlformats.org/officeDocument/2006/relationships/slideLayout" Target="../slideLayouts/slideLayout163.xml"/><Relationship Id="rId29" Type="http://schemas.openxmlformats.org/officeDocument/2006/relationships/slideLayout" Target="../slideLayouts/slideLayout172.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24" Type="http://schemas.openxmlformats.org/officeDocument/2006/relationships/slideLayout" Target="../slideLayouts/slideLayout167.xml"/><Relationship Id="rId32" Type="http://schemas.openxmlformats.org/officeDocument/2006/relationships/image" Target="../media/image1.emf"/><Relationship Id="rId5" Type="http://schemas.openxmlformats.org/officeDocument/2006/relationships/slideLayout" Target="../slideLayouts/slideLayout148.xml"/><Relationship Id="rId15" Type="http://schemas.openxmlformats.org/officeDocument/2006/relationships/slideLayout" Target="../slideLayouts/slideLayout158.xml"/><Relationship Id="rId23" Type="http://schemas.openxmlformats.org/officeDocument/2006/relationships/slideLayout" Target="../slideLayouts/slideLayout166.xml"/><Relationship Id="rId28" Type="http://schemas.openxmlformats.org/officeDocument/2006/relationships/slideLayout" Target="../slideLayouts/slideLayout171.xml"/><Relationship Id="rId10" Type="http://schemas.openxmlformats.org/officeDocument/2006/relationships/slideLayout" Target="../slideLayouts/slideLayout153.xml"/><Relationship Id="rId19" Type="http://schemas.openxmlformats.org/officeDocument/2006/relationships/slideLayout" Target="../slideLayouts/slideLayout162.xml"/><Relationship Id="rId31" Type="http://schemas.openxmlformats.org/officeDocument/2006/relationships/theme" Target="../theme/theme7.xml"/><Relationship Id="rId4" Type="http://schemas.openxmlformats.org/officeDocument/2006/relationships/slideLayout" Target="../slideLayouts/slideLayout147.xml"/><Relationship Id="rId9" Type="http://schemas.openxmlformats.org/officeDocument/2006/relationships/slideLayout" Target="../slideLayouts/slideLayout152.xml"/><Relationship Id="rId14" Type="http://schemas.openxmlformats.org/officeDocument/2006/relationships/slideLayout" Target="../slideLayouts/slideLayout157.xml"/><Relationship Id="rId22" Type="http://schemas.openxmlformats.org/officeDocument/2006/relationships/slideLayout" Target="../slideLayouts/slideLayout165.xml"/><Relationship Id="rId27" Type="http://schemas.openxmlformats.org/officeDocument/2006/relationships/slideLayout" Target="../slideLayouts/slideLayout170.xml"/><Relationship Id="rId30" Type="http://schemas.openxmlformats.org/officeDocument/2006/relationships/slideLayout" Target="../slideLayouts/slideLayout17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81.xml"/><Relationship Id="rId13" Type="http://schemas.openxmlformats.org/officeDocument/2006/relationships/slideLayout" Target="../slideLayouts/slideLayout186.xml"/><Relationship Id="rId18" Type="http://schemas.openxmlformats.org/officeDocument/2006/relationships/slideLayout" Target="../slideLayouts/slideLayout191.xml"/><Relationship Id="rId26" Type="http://schemas.openxmlformats.org/officeDocument/2006/relationships/slideLayout" Target="../slideLayouts/slideLayout199.xml"/><Relationship Id="rId3" Type="http://schemas.openxmlformats.org/officeDocument/2006/relationships/slideLayout" Target="../slideLayouts/slideLayout176.xml"/><Relationship Id="rId21" Type="http://schemas.openxmlformats.org/officeDocument/2006/relationships/slideLayout" Target="../slideLayouts/slideLayout194.xml"/><Relationship Id="rId7" Type="http://schemas.openxmlformats.org/officeDocument/2006/relationships/slideLayout" Target="../slideLayouts/slideLayout180.xml"/><Relationship Id="rId12" Type="http://schemas.openxmlformats.org/officeDocument/2006/relationships/slideLayout" Target="../slideLayouts/slideLayout185.xml"/><Relationship Id="rId17" Type="http://schemas.openxmlformats.org/officeDocument/2006/relationships/slideLayout" Target="../slideLayouts/slideLayout190.xml"/><Relationship Id="rId25" Type="http://schemas.openxmlformats.org/officeDocument/2006/relationships/slideLayout" Target="../slideLayouts/slideLayout198.xml"/><Relationship Id="rId2" Type="http://schemas.openxmlformats.org/officeDocument/2006/relationships/slideLayout" Target="../slideLayouts/slideLayout175.xml"/><Relationship Id="rId16" Type="http://schemas.openxmlformats.org/officeDocument/2006/relationships/slideLayout" Target="../slideLayouts/slideLayout189.xml"/><Relationship Id="rId20" Type="http://schemas.openxmlformats.org/officeDocument/2006/relationships/slideLayout" Target="../slideLayouts/slideLayout193.xml"/><Relationship Id="rId29" Type="http://schemas.openxmlformats.org/officeDocument/2006/relationships/slideLayout" Target="../slideLayouts/slideLayout202.xml"/><Relationship Id="rId1" Type="http://schemas.openxmlformats.org/officeDocument/2006/relationships/slideLayout" Target="../slideLayouts/slideLayout174.xml"/><Relationship Id="rId6" Type="http://schemas.openxmlformats.org/officeDocument/2006/relationships/slideLayout" Target="../slideLayouts/slideLayout179.xml"/><Relationship Id="rId11" Type="http://schemas.openxmlformats.org/officeDocument/2006/relationships/slideLayout" Target="../slideLayouts/slideLayout184.xml"/><Relationship Id="rId24" Type="http://schemas.openxmlformats.org/officeDocument/2006/relationships/slideLayout" Target="../slideLayouts/slideLayout197.xml"/><Relationship Id="rId32" Type="http://schemas.openxmlformats.org/officeDocument/2006/relationships/theme" Target="../theme/theme8.xml"/><Relationship Id="rId5" Type="http://schemas.openxmlformats.org/officeDocument/2006/relationships/slideLayout" Target="../slideLayouts/slideLayout178.xml"/><Relationship Id="rId15" Type="http://schemas.openxmlformats.org/officeDocument/2006/relationships/slideLayout" Target="../slideLayouts/slideLayout188.xml"/><Relationship Id="rId23" Type="http://schemas.openxmlformats.org/officeDocument/2006/relationships/slideLayout" Target="../slideLayouts/slideLayout196.xml"/><Relationship Id="rId28" Type="http://schemas.openxmlformats.org/officeDocument/2006/relationships/slideLayout" Target="../slideLayouts/slideLayout201.xml"/><Relationship Id="rId10" Type="http://schemas.openxmlformats.org/officeDocument/2006/relationships/slideLayout" Target="../slideLayouts/slideLayout183.xml"/><Relationship Id="rId19" Type="http://schemas.openxmlformats.org/officeDocument/2006/relationships/slideLayout" Target="../slideLayouts/slideLayout192.xml"/><Relationship Id="rId31" Type="http://schemas.openxmlformats.org/officeDocument/2006/relationships/slideLayout" Target="../slideLayouts/slideLayout204.xml"/><Relationship Id="rId4" Type="http://schemas.openxmlformats.org/officeDocument/2006/relationships/slideLayout" Target="../slideLayouts/slideLayout177.xml"/><Relationship Id="rId9" Type="http://schemas.openxmlformats.org/officeDocument/2006/relationships/slideLayout" Target="../slideLayouts/slideLayout182.xml"/><Relationship Id="rId14" Type="http://schemas.openxmlformats.org/officeDocument/2006/relationships/slideLayout" Target="../slideLayouts/slideLayout187.xml"/><Relationship Id="rId22" Type="http://schemas.openxmlformats.org/officeDocument/2006/relationships/slideLayout" Target="../slideLayouts/slideLayout195.xml"/><Relationship Id="rId27" Type="http://schemas.openxmlformats.org/officeDocument/2006/relationships/slideLayout" Target="../slideLayouts/slideLayout200.xml"/><Relationship Id="rId30" Type="http://schemas.openxmlformats.org/officeDocument/2006/relationships/slideLayout" Target="../slideLayouts/slideLayout203.xml"/></Relationships>
</file>

<file path=ppt/slideMasters/_rels/slideMaster9.xml.rels><?xml version="1.0" encoding="UTF-8" standalone="yes"?>
<Relationships xmlns="http://schemas.openxmlformats.org/package/2006/relationships"><Relationship Id="rId26" Type="http://schemas.openxmlformats.org/officeDocument/2006/relationships/slideLayout" Target="../slideLayouts/slideLayout230.xml"/><Relationship Id="rId21" Type="http://schemas.openxmlformats.org/officeDocument/2006/relationships/slideLayout" Target="../slideLayouts/slideLayout225.xml"/><Relationship Id="rId42" Type="http://schemas.openxmlformats.org/officeDocument/2006/relationships/slideLayout" Target="../slideLayouts/slideLayout246.xml"/><Relationship Id="rId47" Type="http://schemas.openxmlformats.org/officeDocument/2006/relationships/slideLayout" Target="../slideLayouts/slideLayout251.xml"/><Relationship Id="rId63" Type="http://schemas.openxmlformats.org/officeDocument/2006/relationships/slideLayout" Target="../slideLayouts/slideLayout267.xml"/><Relationship Id="rId68" Type="http://schemas.openxmlformats.org/officeDocument/2006/relationships/slideLayout" Target="../slideLayouts/slideLayout272.xml"/><Relationship Id="rId84" Type="http://schemas.openxmlformats.org/officeDocument/2006/relationships/image" Target="../media/image1.emf"/><Relationship Id="rId16" Type="http://schemas.openxmlformats.org/officeDocument/2006/relationships/slideLayout" Target="../slideLayouts/slideLayout220.xml"/><Relationship Id="rId11" Type="http://schemas.openxmlformats.org/officeDocument/2006/relationships/slideLayout" Target="../slideLayouts/slideLayout215.xml"/><Relationship Id="rId32" Type="http://schemas.openxmlformats.org/officeDocument/2006/relationships/slideLayout" Target="../slideLayouts/slideLayout236.xml"/><Relationship Id="rId37" Type="http://schemas.openxmlformats.org/officeDocument/2006/relationships/slideLayout" Target="../slideLayouts/slideLayout241.xml"/><Relationship Id="rId53" Type="http://schemas.openxmlformats.org/officeDocument/2006/relationships/slideLayout" Target="../slideLayouts/slideLayout257.xml"/><Relationship Id="rId58" Type="http://schemas.openxmlformats.org/officeDocument/2006/relationships/slideLayout" Target="../slideLayouts/slideLayout262.xml"/><Relationship Id="rId74" Type="http://schemas.openxmlformats.org/officeDocument/2006/relationships/slideLayout" Target="../slideLayouts/slideLayout278.xml"/><Relationship Id="rId79" Type="http://schemas.openxmlformats.org/officeDocument/2006/relationships/slideLayout" Target="../slideLayouts/slideLayout283.xml"/><Relationship Id="rId5" Type="http://schemas.openxmlformats.org/officeDocument/2006/relationships/slideLayout" Target="../slideLayouts/slideLayout209.xml"/><Relationship Id="rId61" Type="http://schemas.openxmlformats.org/officeDocument/2006/relationships/slideLayout" Target="../slideLayouts/slideLayout265.xml"/><Relationship Id="rId82" Type="http://schemas.openxmlformats.org/officeDocument/2006/relationships/slideLayout" Target="../slideLayouts/slideLayout286.xml"/><Relationship Id="rId19" Type="http://schemas.openxmlformats.org/officeDocument/2006/relationships/slideLayout" Target="../slideLayouts/slideLayout223.xml"/><Relationship Id="rId14" Type="http://schemas.openxmlformats.org/officeDocument/2006/relationships/slideLayout" Target="../slideLayouts/slideLayout218.xml"/><Relationship Id="rId22" Type="http://schemas.openxmlformats.org/officeDocument/2006/relationships/slideLayout" Target="../slideLayouts/slideLayout226.xml"/><Relationship Id="rId27" Type="http://schemas.openxmlformats.org/officeDocument/2006/relationships/slideLayout" Target="../slideLayouts/slideLayout231.xml"/><Relationship Id="rId30" Type="http://schemas.openxmlformats.org/officeDocument/2006/relationships/slideLayout" Target="../slideLayouts/slideLayout234.xml"/><Relationship Id="rId35" Type="http://schemas.openxmlformats.org/officeDocument/2006/relationships/slideLayout" Target="../slideLayouts/slideLayout239.xml"/><Relationship Id="rId43" Type="http://schemas.openxmlformats.org/officeDocument/2006/relationships/slideLayout" Target="../slideLayouts/slideLayout247.xml"/><Relationship Id="rId48" Type="http://schemas.openxmlformats.org/officeDocument/2006/relationships/slideLayout" Target="../slideLayouts/slideLayout252.xml"/><Relationship Id="rId56" Type="http://schemas.openxmlformats.org/officeDocument/2006/relationships/slideLayout" Target="../slideLayouts/slideLayout260.xml"/><Relationship Id="rId64" Type="http://schemas.openxmlformats.org/officeDocument/2006/relationships/slideLayout" Target="../slideLayouts/slideLayout268.xml"/><Relationship Id="rId69" Type="http://schemas.openxmlformats.org/officeDocument/2006/relationships/slideLayout" Target="../slideLayouts/slideLayout273.xml"/><Relationship Id="rId77" Type="http://schemas.openxmlformats.org/officeDocument/2006/relationships/slideLayout" Target="../slideLayouts/slideLayout281.xml"/><Relationship Id="rId8" Type="http://schemas.openxmlformats.org/officeDocument/2006/relationships/slideLayout" Target="../slideLayouts/slideLayout212.xml"/><Relationship Id="rId51" Type="http://schemas.openxmlformats.org/officeDocument/2006/relationships/slideLayout" Target="../slideLayouts/slideLayout255.xml"/><Relationship Id="rId72" Type="http://schemas.openxmlformats.org/officeDocument/2006/relationships/slideLayout" Target="../slideLayouts/slideLayout276.xml"/><Relationship Id="rId80" Type="http://schemas.openxmlformats.org/officeDocument/2006/relationships/slideLayout" Target="../slideLayouts/slideLayout284.xml"/><Relationship Id="rId3" Type="http://schemas.openxmlformats.org/officeDocument/2006/relationships/slideLayout" Target="../slideLayouts/slideLayout207.xml"/><Relationship Id="rId12" Type="http://schemas.openxmlformats.org/officeDocument/2006/relationships/slideLayout" Target="../slideLayouts/slideLayout216.xml"/><Relationship Id="rId17" Type="http://schemas.openxmlformats.org/officeDocument/2006/relationships/slideLayout" Target="../slideLayouts/slideLayout221.xml"/><Relationship Id="rId25" Type="http://schemas.openxmlformats.org/officeDocument/2006/relationships/slideLayout" Target="../slideLayouts/slideLayout229.xml"/><Relationship Id="rId33" Type="http://schemas.openxmlformats.org/officeDocument/2006/relationships/slideLayout" Target="../slideLayouts/slideLayout237.xml"/><Relationship Id="rId38" Type="http://schemas.openxmlformats.org/officeDocument/2006/relationships/slideLayout" Target="../slideLayouts/slideLayout242.xml"/><Relationship Id="rId46" Type="http://schemas.openxmlformats.org/officeDocument/2006/relationships/slideLayout" Target="../slideLayouts/slideLayout250.xml"/><Relationship Id="rId59" Type="http://schemas.openxmlformats.org/officeDocument/2006/relationships/slideLayout" Target="../slideLayouts/slideLayout263.xml"/><Relationship Id="rId67" Type="http://schemas.openxmlformats.org/officeDocument/2006/relationships/slideLayout" Target="../slideLayouts/slideLayout271.xml"/><Relationship Id="rId20" Type="http://schemas.openxmlformats.org/officeDocument/2006/relationships/slideLayout" Target="../slideLayouts/slideLayout224.xml"/><Relationship Id="rId41" Type="http://schemas.openxmlformats.org/officeDocument/2006/relationships/slideLayout" Target="../slideLayouts/slideLayout245.xml"/><Relationship Id="rId54" Type="http://schemas.openxmlformats.org/officeDocument/2006/relationships/slideLayout" Target="../slideLayouts/slideLayout258.xml"/><Relationship Id="rId62" Type="http://schemas.openxmlformats.org/officeDocument/2006/relationships/slideLayout" Target="../slideLayouts/slideLayout266.xml"/><Relationship Id="rId70" Type="http://schemas.openxmlformats.org/officeDocument/2006/relationships/slideLayout" Target="../slideLayouts/slideLayout274.xml"/><Relationship Id="rId75" Type="http://schemas.openxmlformats.org/officeDocument/2006/relationships/slideLayout" Target="../slideLayouts/slideLayout279.xml"/><Relationship Id="rId83" Type="http://schemas.openxmlformats.org/officeDocument/2006/relationships/theme" Target="../theme/theme9.xml"/><Relationship Id="rId1" Type="http://schemas.openxmlformats.org/officeDocument/2006/relationships/slideLayout" Target="../slideLayouts/slideLayout205.xml"/><Relationship Id="rId6" Type="http://schemas.openxmlformats.org/officeDocument/2006/relationships/slideLayout" Target="../slideLayouts/slideLayout210.xml"/><Relationship Id="rId15" Type="http://schemas.openxmlformats.org/officeDocument/2006/relationships/slideLayout" Target="../slideLayouts/slideLayout219.xml"/><Relationship Id="rId23" Type="http://schemas.openxmlformats.org/officeDocument/2006/relationships/slideLayout" Target="../slideLayouts/slideLayout227.xml"/><Relationship Id="rId28" Type="http://schemas.openxmlformats.org/officeDocument/2006/relationships/slideLayout" Target="../slideLayouts/slideLayout232.xml"/><Relationship Id="rId36" Type="http://schemas.openxmlformats.org/officeDocument/2006/relationships/slideLayout" Target="../slideLayouts/slideLayout240.xml"/><Relationship Id="rId49" Type="http://schemas.openxmlformats.org/officeDocument/2006/relationships/slideLayout" Target="../slideLayouts/slideLayout253.xml"/><Relationship Id="rId57" Type="http://schemas.openxmlformats.org/officeDocument/2006/relationships/slideLayout" Target="../slideLayouts/slideLayout261.xml"/><Relationship Id="rId10" Type="http://schemas.openxmlformats.org/officeDocument/2006/relationships/slideLayout" Target="../slideLayouts/slideLayout214.xml"/><Relationship Id="rId31" Type="http://schemas.openxmlformats.org/officeDocument/2006/relationships/slideLayout" Target="../slideLayouts/slideLayout235.xml"/><Relationship Id="rId44" Type="http://schemas.openxmlformats.org/officeDocument/2006/relationships/slideLayout" Target="../slideLayouts/slideLayout248.xml"/><Relationship Id="rId52" Type="http://schemas.openxmlformats.org/officeDocument/2006/relationships/slideLayout" Target="../slideLayouts/slideLayout256.xml"/><Relationship Id="rId60" Type="http://schemas.openxmlformats.org/officeDocument/2006/relationships/slideLayout" Target="../slideLayouts/slideLayout264.xml"/><Relationship Id="rId65" Type="http://schemas.openxmlformats.org/officeDocument/2006/relationships/slideLayout" Target="../slideLayouts/slideLayout269.xml"/><Relationship Id="rId73" Type="http://schemas.openxmlformats.org/officeDocument/2006/relationships/slideLayout" Target="../slideLayouts/slideLayout277.xml"/><Relationship Id="rId78" Type="http://schemas.openxmlformats.org/officeDocument/2006/relationships/slideLayout" Target="../slideLayouts/slideLayout282.xml"/><Relationship Id="rId81" Type="http://schemas.openxmlformats.org/officeDocument/2006/relationships/slideLayout" Target="../slideLayouts/slideLayout285.xml"/><Relationship Id="rId4" Type="http://schemas.openxmlformats.org/officeDocument/2006/relationships/slideLayout" Target="../slideLayouts/slideLayout208.xml"/><Relationship Id="rId9" Type="http://schemas.openxmlformats.org/officeDocument/2006/relationships/slideLayout" Target="../slideLayouts/slideLayout213.xml"/><Relationship Id="rId13" Type="http://schemas.openxmlformats.org/officeDocument/2006/relationships/slideLayout" Target="../slideLayouts/slideLayout217.xml"/><Relationship Id="rId18" Type="http://schemas.openxmlformats.org/officeDocument/2006/relationships/slideLayout" Target="../slideLayouts/slideLayout222.xml"/><Relationship Id="rId39" Type="http://schemas.openxmlformats.org/officeDocument/2006/relationships/slideLayout" Target="../slideLayouts/slideLayout243.xml"/><Relationship Id="rId34" Type="http://schemas.openxmlformats.org/officeDocument/2006/relationships/slideLayout" Target="../slideLayouts/slideLayout238.xml"/><Relationship Id="rId50" Type="http://schemas.openxmlformats.org/officeDocument/2006/relationships/slideLayout" Target="../slideLayouts/slideLayout254.xml"/><Relationship Id="rId55" Type="http://schemas.openxmlformats.org/officeDocument/2006/relationships/slideLayout" Target="../slideLayouts/slideLayout259.xml"/><Relationship Id="rId76" Type="http://schemas.openxmlformats.org/officeDocument/2006/relationships/slideLayout" Target="../slideLayouts/slideLayout280.xml"/><Relationship Id="rId7" Type="http://schemas.openxmlformats.org/officeDocument/2006/relationships/slideLayout" Target="../slideLayouts/slideLayout211.xml"/><Relationship Id="rId71" Type="http://schemas.openxmlformats.org/officeDocument/2006/relationships/slideLayout" Target="../slideLayouts/slideLayout275.xml"/><Relationship Id="rId2" Type="http://schemas.openxmlformats.org/officeDocument/2006/relationships/slideLayout" Target="../slideLayouts/slideLayout206.xml"/><Relationship Id="rId29" Type="http://schemas.openxmlformats.org/officeDocument/2006/relationships/slideLayout" Target="../slideLayouts/slideLayout233.xml"/><Relationship Id="rId24" Type="http://schemas.openxmlformats.org/officeDocument/2006/relationships/slideLayout" Target="../slideLayouts/slideLayout228.xml"/><Relationship Id="rId40" Type="http://schemas.openxmlformats.org/officeDocument/2006/relationships/slideLayout" Target="../slideLayouts/slideLayout244.xml"/><Relationship Id="rId45" Type="http://schemas.openxmlformats.org/officeDocument/2006/relationships/slideLayout" Target="../slideLayouts/slideLayout249.xml"/><Relationship Id="rId66" Type="http://schemas.openxmlformats.org/officeDocument/2006/relationships/slideLayout" Target="../slideLayouts/slideLayout2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49244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2419124"/>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a:p>
            <a:pPr lvl="5"/>
            <a:r>
              <a:rPr lang="en-US"/>
              <a:t>Sixth</a:t>
            </a:r>
          </a:p>
          <a:p>
            <a:pPr lvl="6"/>
            <a:r>
              <a:rPr lang="en-US"/>
              <a:t>seven</a:t>
            </a:r>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p:nvPicPr>
        <p:blipFill rotWithShape="1">
          <a:blip r:embed="rId27" cstate="screen">
            <a:extLst>
              <a:ext uri="{28A0092B-C50C-407E-A947-70E740481C1C}">
                <a14:useLocalDpi xmlns:a14="http://schemas.microsoft.com/office/drawing/2010/main"/>
              </a:ext>
            </a:extLst>
          </a:blip>
          <a:srcRect l="762"/>
          <a:stretch/>
        </p:blipFill>
        <p:spPr>
          <a:xfrm rot="5400000">
            <a:off x="9464500" y="2843773"/>
            <a:ext cx="6858000" cy="1170455"/>
          </a:xfrm>
          <a:prstGeom prst="rect">
            <a:avLst/>
          </a:prstGeom>
        </p:spPr>
      </p:pic>
    </p:spTree>
    <p:extLst>
      <p:ext uri="{BB962C8B-B14F-4D97-AF65-F5344CB8AC3E}">
        <p14:creationId xmlns:p14="http://schemas.microsoft.com/office/powerpoint/2010/main" val="3386916778"/>
      </p:ext>
    </p:extLst>
  </p:cSld>
  <p:clrMap bg1="dk1" tx1="lt1" bg2="dk2" tx2="lt2" accent1="accent1" accent2="accent2" accent3="accent3" accent4="accent4" accent5="accent5" accent6="accent6" hlink="hlink" folHlink="folHlink"/>
  <p:sldLayoutIdLst>
    <p:sldLayoutId id="2147484016" r:id="rId1"/>
    <p:sldLayoutId id="2147483703" r:id="rId2"/>
    <p:sldLayoutId id="2147495062" r:id="rId3"/>
    <p:sldLayoutId id="2147483690" r:id="rId4"/>
    <p:sldLayoutId id="2147494928" r:id="rId5"/>
    <p:sldLayoutId id="2147494900" r:id="rId6"/>
    <p:sldLayoutId id="2147494959" r:id="rId7"/>
    <p:sldLayoutId id="2147483798" r:id="rId8"/>
    <p:sldLayoutId id="2147483709" r:id="rId9"/>
    <p:sldLayoutId id="2147495064" r:id="rId10"/>
    <p:sldLayoutId id="2147494921" r:id="rId11"/>
    <p:sldLayoutId id="2147483705" r:id="rId12"/>
    <p:sldLayoutId id="2147494927" r:id="rId13"/>
    <p:sldLayoutId id="2147495063" r:id="rId14"/>
    <p:sldLayoutId id="2147483799" r:id="rId15"/>
    <p:sldLayoutId id="2147494929" r:id="rId16"/>
    <p:sldLayoutId id="2147494964" r:id="rId17"/>
    <p:sldLayoutId id="2147496561" r:id="rId18"/>
    <p:sldLayoutId id="2147496565" r:id="rId19"/>
    <p:sldLayoutId id="2147496595" r:id="rId20"/>
    <p:sldLayoutId id="2147496596" r:id="rId21"/>
    <p:sldLayoutId id="2147496597" r:id="rId22"/>
    <p:sldLayoutId id="2147496598" r:id="rId23"/>
    <p:sldLayoutId id="2147496599" r:id="rId24"/>
    <p:sldLayoutId id="2147496600" r:id="rId25"/>
  </p:sldLayoutIdLst>
  <p:transition>
    <p:fade/>
  </p:transition>
  <p:txStyles>
    <p:titleStyle>
      <a:lvl1pPr algn="ctr" defTabSz="932742" rtl="0" eaLnBrk="1" latinLnBrk="0" hangingPunct="1">
        <a:lnSpc>
          <a:spcPct val="100000"/>
        </a:lnSpc>
        <a:spcBef>
          <a:spcPct val="0"/>
        </a:spcBef>
        <a:buNone/>
        <a:defRPr lang="en-US" sz="3200" b="0" kern="1200" cap="none" spc="-50"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1200"/>
        </a:spcBef>
        <a:spcAft>
          <a:spcPts val="0"/>
        </a:spcAft>
        <a:buClrTx/>
        <a:buSzPct val="90000"/>
        <a:buFont typeface="Wingdings" panose="05000000000000000000" pitchFamily="2" charset="2"/>
        <a:buNone/>
        <a:tabLst/>
        <a:defRPr sz="2800" kern="1200" spc="0" baseline="0">
          <a:gradFill>
            <a:gsLst>
              <a:gs pos="1250">
                <a:schemeClr val="tx1"/>
              </a:gs>
              <a:gs pos="100000">
                <a:schemeClr val="tx1"/>
              </a:gs>
            </a:gsLst>
            <a:lin ang="5400000" scaled="0"/>
          </a:gradFill>
          <a:latin typeface="+mn-lt"/>
          <a:ea typeface="+mn-ea"/>
          <a:cs typeface="Segoe UI" panose="020B0502040204020203" pitchFamily="34" charset="0"/>
        </a:defRPr>
      </a:lvl1pPr>
      <a:lvl2pPr marL="0" marR="0" indent="0" algn="l" defTabSz="932742" rtl="0" eaLnBrk="1" fontAlgn="auto" latinLnBrk="0" hangingPunct="1">
        <a:lnSpc>
          <a:spcPct val="100000"/>
        </a:lnSpc>
        <a:spcBef>
          <a:spcPct val="20000"/>
        </a:spcBef>
        <a:spcAft>
          <a:spcPts val="600"/>
        </a:spcAft>
        <a:buClrTx/>
        <a:buSzPct val="90000"/>
        <a:buFont typeface="Wingdings" panose="05000000000000000000" pitchFamily="2" charset="2"/>
        <a:buNone/>
        <a:tabLst/>
        <a:defRPr sz="2000" kern="1200" spc="0" baseline="0">
          <a:gradFill>
            <a:gsLst>
              <a:gs pos="1250">
                <a:schemeClr val="tx1"/>
              </a:gs>
              <a:gs pos="100000">
                <a:schemeClr val="tx1"/>
              </a:gs>
            </a:gsLst>
            <a:lin ang="5400000" scaled="0"/>
          </a:gradFill>
          <a:latin typeface="+mn-lt"/>
          <a:ea typeface="+mn-ea"/>
          <a:cs typeface="+mn-cs"/>
        </a:defRPr>
      </a:lvl2pPr>
      <a:lvl3pPr marL="0" marR="0" indent="0" algn="l" defTabSz="932742" rtl="0" eaLnBrk="1" fontAlgn="auto" latinLnBrk="0" hangingPunct="1">
        <a:lnSpc>
          <a:spcPct val="100000"/>
        </a:lnSpc>
        <a:spcBef>
          <a:spcPct val="20000"/>
        </a:spcBef>
        <a:spcAft>
          <a:spcPts val="600"/>
        </a:spcAft>
        <a:buClrTx/>
        <a:buSzPct val="90000"/>
        <a:buFont typeface="Wingdings" panose="05000000000000000000" pitchFamily="2" charset="2"/>
        <a:buNone/>
        <a:tabLst/>
        <a:defRPr sz="1600" kern="1200" spc="0" baseline="0">
          <a:gradFill>
            <a:gsLst>
              <a:gs pos="1250">
                <a:schemeClr val="tx1"/>
              </a:gs>
              <a:gs pos="100000">
                <a:schemeClr val="tx1"/>
              </a:gs>
            </a:gsLst>
            <a:lin ang="5400000" scaled="0"/>
          </a:gradFill>
          <a:latin typeface="+mn-lt"/>
          <a:ea typeface="+mn-ea"/>
          <a:cs typeface="+mn-cs"/>
        </a:defRPr>
      </a:lvl3pPr>
      <a:lvl4pPr marL="0" marR="0" indent="0" algn="l" defTabSz="932742" rtl="0" eaLnBrk="1" fontAlgn="auto" latinLnBrk="0" hangingPunct="1">
        <a:lnSpc>
          <a:spcPct val="100000"/>
        </a:lnSpc>
        <a:spcBef>
          <a:spcPts val="600"/>
        </a:spcBef>
        <a:spcAft>
          <a:spcPts val="600"/>
        </a:spcAft>
        <a:buClrTx/>
        <a:buSzPct val="90000"/>
        <a:buFont typeface="Wingdings" panose="05000000000000000000" pitchFamily="2" charset="2"/>
        <a:buNone/>
        <a:tabLst/>
        <a:defRPr sz="1400" kern="1200" cap="all" spc="100" baseline="0">
          <a:solidFill>
            <a:schemeClr val="accent1">
              <a:lumMod val="60000"/>
              <a:lumOff val="40000"/>
            </a:schemeClr>
          </a:solidFill>
          <a:latin typeface="+mj-lt"/>
          <a:ea typeface="+mn-ea"/>
          <a:cs typeface="+mn-cs"/>
        </a:defRPr>
      </a:lvl4pPr>
      <a:lvl5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5pPr>
      <a:lvl6pPr marL="0" indent="0" algn="l" defTabSz="932742" rtl="0" eaLnBrk="1" latinLnBrk="0" hangingPunct="1">
        <a:spcBef>
          <a:spcPts val="0"/>
        </a:spcBef>
        <a:spcAft>
          <a:spcPts val="600"/>
        </a:spcAft>
        <a:buFont typeface="Arial" pitchFamily="34" charset="0"/>
        <a:buNone/>
        <a:defRPr sz="1400" b="1" kern="1200">
          <a:solidFill>
            <a:schemeClr val="tx1"/>
          </a:solidFill>
          <a:latin typeface="+mn-lt"/>
          <a:ea typeface="+mn-ea"/>
          <a:cs typeface="+mn-cs"/>
        </a:defRPr>
      </a:lvl6pPr>
      <a:lvl7pPr marL="0" indent="0" algn="l" defTabSz="932742" rtl="0" eaLnBrk="1" latinLnBrk="0" hangingPunct="1">
        <a:spcBef>
          <a:spcPts val="0"/>
        </a:spcBef>
        <a:spcAft>
          <a:spcPts val="600"/>
        </a:spcAft>
        <a:buFont typeface="Arial" pitchFamily="34" charset="0"/>
        <a:buNone/>
        <a:defRPr sz="1400" kern="1200">
          <a:solidFill>
            <a:schemeClr val="accent1">
              <a:lumMod val="60000"/>
              <a:lumOff val="40000"/>
            </a:schemeClr>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guide id="31" orient="horz" pos="903"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tx2"/>
        </a:solidFill>
        <a:effectLst/>
      </p:bgPr>
    </p:bg>
    <p:spTree>
      <p:nvGrpSpPr>
        <p:cNvPr id="1" name=""/>
        <p:cNvGrpSpPr/>
        <p:nvPr/>
      </p:nvGrpSpPr>
      <p:grpSpPr>
        <a:xfrm>
          <a:off x="0" y="0"/>
          <a:ext cx="0" cy="0"/>
          <a:chOff x="0" y="0"/>
          <a:chExt cx="0" cy="0"/>
        </a:xfrm>
      </p:grpSpPr>
      <p:sp>
        <p:nvSpPr>
          <p:cNvPr id="4" name="Title Placeholder 3">
            <a:extLst>
              <a:ext uri="{FF2B5EF4-FFF2-40B4-BE49-F238E27FC236}">
                <a16:creationId xmlns:a16="http://schemas.microsoft.com/office/drawing/2014/main" id="{975578A8-582A-6D49-988A-0E4068F45B04}"/>
              </a:ext>
            </a:extLst>
          </p:cNvPr>
          <p:cNvSpPr>
            <a:spLocks noGrp="1"/>
          </p:cNvSpPr>
          <p:nvPr>
            <p:ph type="title"/>
          </p:nvPr>
        </p:nvSpPr>
        <p:spPr>
          <a:xfrm>
            <a:off x="738187" y="1710884"/>
            <a:ext cx="5254625" cy="1667316"/>
          </a:xfrm>
          <a:prstGeom prst="rect">
            <a:avLst/>
          </a:prstGeom>
          <a:noFill/>
        </p:spPr>
        <p:txBody>
          <a:bodyPr wrap="square" lIns="0" tIns="274320" rIns="0" bIns="0" rtlCol="0">
            <a:spAutoFit/>
          </a:bodyPr>
          <a:lstStyle/>
          <a:p>
            <a:pPr marL="0" lvl="0" defTabSz="457200">
              <a:lnSpc>
                <a:spcPts val="5600"/>
              </a:lnSpc>
            </a:pPr>
            <a:r>
              <a:rPr lang="en-US"/>
              <a:t>A longer heading next to…</a:t>
            </a:r>
          </a:p>
        </p:txBody>
      </p:sp>
      <p:sp>
        <p:nvSpPr>
          <p:cNvPr id="2" name="Text Placeholder 1">
            <a:extLst>
              <a:ext uri="{FF2B5EF4-FFF2-40B4-BE49-F238E27FC236}">
                <a16:creationId xmlns:a16="http://schemas.microsoft.com/office/drawing/2014/main" id="{F49BACE7-D1D7-410E-A73A-DC6AD79E49EF}"/>
              </a:ext>
            </a:extLst>
          </p:cNvPr>
          <p:cNvSpPr>
            <a:spLocks noGrp="1"/>
          </p:cNvSpPr>
          <p:nvPr>
            <p:ph type="body" idx="1"/>
          </p:nvPr>
        </p:nvSpPr>
        <p:spPr>
          <a:xfrm>
            <a:off x="6197602" y="2110589"/>
            <a:ext cx="5251448" cy="1473737"/>
          </a:xfrm>
          <a:prstGeom prst="rect">
            <a:avLst/>
          </a:prstGeom>
        </p:spPr>
        <p:txBody>
          <a:bodyPr vert="horz" lIns="0" tIns="0" rIns="0" bIns="0" rtlCol="0">
            <a:spAutoFit/>
          </a:bodyPr>
          <a:lstStyle/>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Ut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wisi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enim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ad minim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veniam</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quis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nostrud</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exerci</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tation</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ullamcorper</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suscipit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lobortis</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nisl</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ut</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aliquip</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ex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ea</a:t>
            </a:r>
            <a:r>
              <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rPr>
              <a:t> </a:t>
            </a:r>
            <a:r>
              <a:rPr kumimoji="0" lang="en-US" sz="1400" b="0" i="0" u="none" strike="noStrike" kern="1200" cap="none" spc="0" normalizeH="0" baseline="0" noProof="0" err="1">
                <a:ln>
                  <a:noFill/>
                </a:ln>
                <a:solidFill>
                  <a:srgbClr val="2A2A2A"/>
                </a:solidFill>
                <a:effectLst/>
                <a:uLnTx/>
                <a:uFillTx/>
                <a:latin typeface="Segoe UI Semilight" panose="020B0402040204020203" pitchFamily="34" charset="0"/>
                <a:ea typeface="+mn-ea"/>
                <a:cs typeface="Segoe UI Semilight" panose="020B0402040204020203" pitchFamily="34" charset="0"/>
              </a:rPr>
              <a:t>commodo</a:t>
            </a: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a:p>
            <a:pPr marL="0" marR="0" lvl="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a:pPr>
            <a:endParaRPr kumimoji="0" lang="en-US" sz="1400" b="0" i="0" u="none" strike="noStrike" kern="1200" cap="none" spc="0" normalizeH="0" baseline="0" noProof="0">
              <a:ln>
                <a:noFill/>
              </a:ln>
              <a:solidFill>
                <a:srgbClr val="2A2A2A"/>
              </a:solidFill>
              <a:effectLst/>
              <a:uLnTx/>
              <a:uFillTx/>
              <a:latin typeface="Segoe UI Semilight" panose="020B0402040204020203" pitchFamily="34" charset="0"/>
              <a:ea typeface="+mn-ea"/>
              <a:cs typeface="Segoe UI Semilight" panose="020B0402040204020203" pitchFamily="34" charset="0"/>
            </a:endParaRPr>
          </a:p>
        </p:txBody>
      </p:sp>
      <p:sp>
        <p:nvSpPr>
          <p:cNvPr id="9" name="Slide Number Placeholder 5">
            <a:extLst>
              <a:ext uri="{FF2B5EF4-FFF2-40B4-BE49-F238E27FC236}">
                <a16:creationId xmlns:a16="http://schemas.microsoft.com/office/drawing/2014/main" id="{3EEE27C2-9FF2-524E-9024-E579F4227292}"/>
              </a:ext>
            </a:extLst>
          </p:cNvPr>
          <p:cNvSpPr>
            <a:spLocks noGrp="1"/>
          </p:cNvSpPr>
          <p:nvPr>
            <p:ph type="sldNum" sz="quarter" idx="4"/>
          </p:nvPr>
        </p:nvSpPr>
        <p:spPr>
          <a:xfrm>
            <a:off x="739773" y="6116638"/>
            <a:ext cx="365760" cy="363410"/>
          </a:xfrm>
          <a:prstGeom prst="rect">
            <a:avLst/>
          </a:prstGeom>
        </p:spPr>
        <p:txBody>
          <a:bodyPr wrap="none" lIns="0" tIns="210312" rIns="0" bIns="0">
            <a:noAutofit/>
          </a:bodyPr>
          <a:lstStyle>
            <a:lvl1pPr>
              <a:defRPr sz="1000">
                <a:solidFill>
                  <a:schemeClr val="bg1">
                    <a:alpha val="48000"/>
                  </a:schemeClr>
                </a:solidFill>
                <a:latin typeface="Segoe UI" panose="020B0502040204020203" pitchFamily="34" charset="0"/>
                <a:cs typeface="Segoe UI" panose="020B0502040204020203" pitchFamily="34" charset="0"/>
              </a:defRPr>
            </a:lvl1pPr>
          </a:lstStyle>
          <a:p>
            <a:fld id="{9555C168-D203-4E73-9690-742C79EFEAAE}" type="slidenum">
              <a:rPr lang="en-US" smtClean="0"/>
              <a:pPr/>
              <a:t>‹#›</a:t>
            </a:fld>
            <a:endParaRPr lang="en-US"/>
          </a:p>
        </p:txBody>
      </p:sp>
      <p:sp>
        <p:nvSpPr>
          <p:cNvPr id="8" name="Footer Placeholder 4">
            <a:extLst>
              <a:ext uri="{FF2B5EF4-FFF2-40B4-BE49-F238E27FC236}">
                <a16:creationId xmlns:a16="http://schemas.microsoft.com/office/drawing/2014/main" id="{9A9E30BE-DEE3-E54F-A5BC-18BDD2620A70}"/>
              </a:ext>
            </a:extLst>
          </p:cNvPr>
          <p:cNvSpPr>
            <a:spLocks noGrp="1"/>
          </p:cNvSpPr>
          <p:nvPr>
            <p:ph type="ftr" sz="quarter" idx="3"/>
          </p:nvPr>
        </p:nvSpPr>
        <p:spPr>
          <a:xfrm>
            <a:off x="1105533" y="6116638"/>
            <a:ext cx="4888867" cy="363410"/>
          </a:xfrm>
          <a:prstGeom prst="rect">
            <a:avLst/>
          </a:prstGeom>
        </p:spPr>
        <p:txBody>
          <a:bodyPr wrap="none" lIns="45720" tIns="210312" rIns="0" bIns="0">
            <a:noAutofit/>
          </a:bodyPr>
          <a:lstStyle>
            <a:lvl1pPr>
              <a:defRPr sz="1000" b="0" i="0">
                <a:solidFill>
                  <a:schemeClr val="bg1">
                    <a:alpha val="48000"/>
                  </a:schemeClr>
                </a:solidFill>
                <a:latin typeface="Segoe UI Semilight" panose="020B0402040204020203" pitchFamily="34" charset="0"/>
                <a:cs typeface="Segoe UI Semilight" panose="020B0402040204020203" pitchFamily="34" charset="0"/>
              </a:defRPr>
            </a:lvl1pPr>
          </a:lstStyle>
          <a:p>
            <a:r>
              <a:rPr lang="en-US"/>
              <a:t>Confidential  |  MSAI Design Day</a:t>
            </a:r>
          </a:p>
        </p:txBody>
      </p:sp>
      <p:cxnSp>
        <p:nvCxnSpPr>
          <p:cNvPr id="14" name="Straight Connector 13">
            <a:extLst>
              <a:ext uri="{FF2B5EF4-FFF2-40B4-BE49-F238E27FC236}">
                <a16:creationId xmlns:a16="http://schemas.microsoft.com/office/drawing/2014/main" id="{62DC9DCF-25FF-B64A-B975-6B9CF395D38A}"/>
              </a:ext>
              <a:ext uri="{C183D7F6-B498-43B3-948B-1728B52AA6E4}">
                <adec:decorative xmlns:adec="http://schemas.microsoft.com/office/drawing/2017/decorative" val="1"/>
              </a:ext>
            </a:extLst>
          </p:cNvPr>
          <p:cNvCxnSpPr>
            <a:cxnSpLocks/>
          </p:cNvCxnSpPr>
          <p:nvPr userDrawn="1"/>
        </p:nvCxnSpPr>
        <p:spPr>
          <a:xfrm>
            <a:off x="739775" y="1426784"/>
            <a:ext cx="478632" cy="0"/>
          </a:xfrm>
          <a:prstGeom prst="line">
            <a:avLst/>
          </a:prstGeom>
          <a:ln w="25400" cap="rnd">
            <a:solidFill>
              <a:srgbClr val="0091FF"/>
            </a:solidFill>
            <a:round/>
          </a:ln>
        </p:spPr>
        <p:style>
          <a:lnRef idx="1">
            <a:schemeClr val="accent1"/>
          </a:lnRef>
          <a:fillRef idx="0">
            <a:schemeClr val="accent1"/>
          </a:fillRef>
          <a:effectRef idx="0">
            <a:schemeClr val="accent1"/>
          </a:effectRef>
          <a:fontRef idx="minor">
            <a:schemeClr val="tx1"/>
          </a:fontRef>
        </p:style>
      </p:cxnSp>
      <p:pic>
        <p:nvPicPr>
          <p:cNvPr id="5" name="Microsoft Logo">
            <a:extLst>
              <a:ext uri="{FF2B5EF4-FFF2-40B4-BE49-F238E27FC236}">
                <a16:creationId xmlns:a16="http://schemas.microsoft.com/office/drawing/2014/main" id="{1FB174B2-F60C-C045-A043-2C63AF3F701E}"/>
              </a:ext>
            </a:extLst>
          </p:cNvPr>
          <p:cNvPicPr>
            <a:picLocks noChangeAspect="1"/>
          </p:cNvPicPr>
          <p:nvPr userDrawn="1"/>
        </p:nvPicPr>
        <p:blipFill>
          <a:blip r:embed="rId11">
            <a:extLst>
              <a:ext uri="{96DAC541-7B7A-43D3-8B79-37D633B846F1}">
                <asvg:svgBlip xmlns:asvg="http://schemas.microsoft.com/office/drawing/2016/SVG/main" r:embed="rId12"/>
              </a:ext>
            </a:extLst>
          </a:blip>
          <a:stretch>
            <a:fillRect/>
          </a:stretch>
        </p:blipFill>
        <p:spPr>
          <a:xfrm>
            <a:off x="11293602" y="6324600"/>
            <a:ext cx="155448" cy="155448"/>
          </a:xfrm>
          <a:prstGeom prst="rect">
            <a:avLst/>
          </a:prstGeom>
        </p:spPr>
      </p:pic>
    </p:spTree>
    <p:extLst>
      <p:ext uri="{BB962C8B-B14F-4D97-AF65-F5344CB8AC3E}">
        <p14:creationId xmlns:p14="http://schemas.microsoft.com/office/powerpoint/2010/main" val="1470995142"/>
      </p:ext>
    </p:extLst>
  </p:cSld>
  <p:clrMap bg1="lt1" tx1="dk1" bg2="lt2" tx2="dk2" accent1="accent1" accent2="accent2" accent3="accent3" accent4="accent4" accent5="accent5" accent6="accent6" hlink="hlink" folHlink="folHlink"/>
  <p:sldLayoutIdLst>
    <p:sldLayoutId id="2147496608" r:id="rId1"/>
    <p:sldLayoutId id="2147496609" r:id="rId2"/>
    <p:sldLayoutId id="2147496610" r:id="rId3"/>
    <p:sldLayoutId id="2147496611" r:id="rId4"/>
    <p:sldLayoutId id="2147496612" r:id="rId5"/>
    <p:sldLayoutId id="2147496613" r:id="rId6"/>
    <p:sldLayoutId id="2147496614" r:id="rId7"/>
    <p:sldLayoutId id="2147496615" r:id="rId8"/>
    <p:sldLayoutId id="2147496616" r:id="rId9"/>
  </p:sldLayoutIdLst>
  <p:hf hdr="0" dt="0"/>
  <p:txStyles>
    <p:titleStyle>
      <a:lvl1pPr algn="l" defTabSz="914363" rtl="0" eaLnBrk="1" latinLnBrk="0" hangingPunct="1">
        <a:lnSpc>
          <a:spcPct val="90000"/>
        </a:lnSpc>
        <a:spcBef>
          <a:spcPct val="0"/>
        </a:spcBef>
        <a:buNone/>
        <a:defRPr lang="en-US" sz="4600" kern="1200" spc="-40" baseline="0" dirty="0" smtClean="0">
          <a:solidFill>
            <a:srgbClr val="F6F3F1"/>
          </a:solidFill>
          <a:latin typeface="Segoe UI" panose="020B0502040204020203" pitchFamily="34" charset="0"/>
          <a:ea typeface="+mn-ea"/>
          <a:cs typeface="Segoe UI" panose="020B0502040204020203" pitchFamily="34" charset="0"/>
        </a:defRPr>
      </a:lvl1pPr>
    </p:titleStyle>
    <p:bodyStyle>
      <a:lvl1pPr marL="0" marR="0" indent="0" algn="l" defTabSz="914363" rtl="0" eaLnBrk="1" fontAlgn="auto" latinLnBrk="0" hangingPunct="1">
        <a:lnSpc>
          <a:spcPts val="1700"/>
        </a:lnSpc>
        <a:spcBef>
          <a:spcPts val="0"/>
        </a:spcBef>
        <a:spcAft>
          <a:spcPts val="2400"/>
        </a:spcAft>
        <a:buClrTx/>
        <a:buSzTx/>
        <a:buFont typeface="Arial" panose="020B0604020202020204" pitchFamily="34" charset="0"/>
        <a:buNone/>
        <a:tabLst/>
        <a:defRPr sz="1400" b="0" i="0" kern="1200">
          <a:ln>
            <a:noFill/>
          </a:ln>
          <a:solidFill>
            <a:schemeClr val="bg1"/>
          </a:solidFill>
          <a:latin typeface="Segoe UI Semilight" panose="020B0402040204020203" pitchFamily="34" charset="0"/>
          <a:ea typeface="+mn-ea"/>
          <a:cs typeface="Segoe UI Semilight" panose="020B0402040204020203" pitchFamily="34" charset="0"/>
        </a:defRPr>
      </a:lvl1pPr>
      <a:lvl2pPr marL="0" indent="0" algn="l" defTabSz="914363" rtl="0" eaLnBrk="1" latinLnBrk="0" hangingPunct="1">
        <a:lnSpc>
          <a:spcPts val="1700"/>
        </a:lnSpc>
        <a:spcBef>
          <a:spcPts val="0"/>
        </a:spcBef>
        <a:spcAft>
          <a:spcPts val="2400"/>
        </a:spcAft>
        <a:buFont typeface="Arial" panose="020B0604020202020204" pitchFamily="34" charset="0"/>
        <a:buNone/>
        <a:defRPr sz="1400" kern="1200">
          <a:solidFill>
            <a:schemeClr val="tx1"/>
          </a:solidFill>
          <a:latin typeface="Segoe UI" panose="020B0502040204020203" pitchFamily="34" charset="0"/>
          <a:ea typeface="+mn-ea"/>
          <a:cs typeface="Segoe UI" panose="020B0502040204020203" pitchFamily="34" charset="0"/>
        </a:defRPr>
      </a:lvl2pPr>
      <a:lvl3pPr marL="0" indent="0" algn="l" defTabSz="914363" rtl="0" eaLnBrk="1" latinLnBrk="0" hangingPunct="1">
        <a:lnSpc>
          <a:spcPts val="1700"/>
        </a:lnSpc>
        <a:spcBef>
          <a:spcPts val="0"/>
        </a:spcBef>
        <a:spcAft>
          <a:spcPts val="2400"/>
        </a:spcAft>
        <a:buFont typeface="Arial" panose="020B0604020202020204" pitchFamily="34" charset="0"/>
        <a:buNone/>
        <a:defRPr sz="1400" kern="1200">
          <a:solidFill>
            <a:schemeClr val="tx1"/>
          </a:solidFill>
          <a:latin typeface="Segoe UI" panose="020B0502040204020203" pitchFamily="34" charset="0"/>
          <a:ea typeface="+mn-ea"/>
          <a:cs typeface="Segoe UI" panose="020B0502040204020203" pitchFamily="34" charset="0"/>
        </a:defRPr>
      </a:lvl3pPr>
      <a:lvl4pPr marL="0" indent="0" algn="l" defTabSz="914363" rtl="0" eaLnBrk="1" latinLnBrk="0" hangingPunct="1">
        <a:lnSpc>
          <a:spcPts val="1700"/>
        </a:lnSpc>
        <a:spcBef>
          <a:spcPts val="0"/>
        </a:spcBef>
        <a:spcAft>
          <a:spcPts val="2400"/>
        </a:spcAft>
        <a:buFont typeface="Arial" panose="020B0604020202020204" pitchFamily="34" charset="0"/>
        <a:buNone/>
        <a:defRPr sz="1400" kern="1200">
          <a:solidFill>
            <a:schemeClr val="tx1"/>
          </a:solidFill>
          <a:latin typeface="Segoe UI" panose="020B0502040204020203" pitchFamily="34" charset="0"/>
          <a:ea typeface="+mn-ea"/>
          <a:cs typeface="Segoe UI" panose="020B0502040204020203" pitchFamily="34" charset="0"/>
        </a:defRPr>
      </a:lvl4pPr>
      <a:lvl5pPr marL="0" indent="0" algn="l" defTabSz="914363" rtl="0" eaLnBrk="1" latinLnBrk="0" hangingPunct="1">
        <a:lnSpc>
          <a:spcPts val="1700"/>
        </a:lnSpc>
        <a:spcBef>
          <a:spcPts val="0"/>
        </a:spcBef>
        <a:spcAft>
          <a:spcPts val="2400"/>
        </a:spcAft>
        <a:buFont typeface="Arial" panose="020B0604020202020204" pitchFamily="34" charset="0"/>
        <a:buNone/>
        <a:defRPr sz="1400" kern="1200">
          <a:solidFill>
            <a:schemeClr val="tx1"/>
          </a:solidFill>
          <a:latin typeface="Segoe UI" panose="020B0502040204020203" pitchFamily="34" charset="0"/>
          <a:ea typeface="+mn-ea"/>
          <a:cs typeface="Segoe UI" panose="020B0502040204020203" pitchFamily="34" charset="0"/>
        </a:defRPr>
      </a:lvl5pPr>
      <a:lvl6pPr marL="2514499"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681"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863"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045" indent="-228591" algn="l" defTabSz="91436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2058">
          <p15:clr>
            <a:srgbClr val="F26B43"/>
          </p15:clr>
        </p15:guide>
        <p15:guide id="4" pos="2184">
          <p15:clr>
            <a:srgbClr val="F26B43"/>
          </p15:clr>
        </p15:guide>
        <p15:guide id="5" pos="3776">
          <p15:clr>
            <a:srgbClr val="F26B43"/>
          </p15:clr>
        </p15:guide>
        <p15:guide id="6" pos="3903">
          <p15:clr>
            <a:srgbClr val="F26B43"/>
          </p15:clr>
        </p15:guide>
        <p15:guide id="7" pos="5494">
          <p15:clr>
            <a:srgbClr val="F26B43"/>
          </p15:clr>
        </p15:guide>
        <p15:guide id="8" pos="5621">
          <p15:clr>
            <a:srgbClr val="F26B43"/>
          </p15:clr>
        </p15:guide>
        <p15:guide id="9" orient="horz" pos="466">
          <p15:clr>
            <a:srgbClr val="F26B43"/>
          </p15:clr>
        </p15:guide>
        <p15:guide id="11" pos="466">
          <p15:clr>
            <a:srgbClr val="F26B43"/>
          </p15:clr>
        </p15:guide>
        <p15:guide id="12" orient="horz" pos="2559">
          <p15:clr>
            <a:srgbClr val="F26B43"/>
          </p15:clr>
        </p15:guide>
        <p15:guide id="13" orient="horz" pos="2623">
          <p15:clr>
            <a:srgbClr val="F26B43"/>
          </p15:clr>
        </p15:guide>
        <p15:guide id="15" orient="horz" pos="3853">
          <p15:clr>
            <a:srgbClr val="F26B43"/>
          </p15:clr>
        </p15:guide>
        <p15:guide id="16" pos="7213">
          <p15:clr>
            <a:srgbClr val="F26B43"/>
          </p15:clr>
        </p15:guide>
        <p15:guide id="18" orient="horz" pos="2128">
          <p15:clr>
            <a:srgbClr val="F26B43"/>
          </p15:clr>
        </p15:guide>
        <p15:guide id="19" orient="horz" pos="2192">
          <p15:clr>
            <a:srgbClr val="F26B43"/>
          </p15:clr>
        </p15:guide>
        <p15:guide id="20" orient="horz" pos="1704">
          <p15:clr>
            <a:srgbClr val="F26B43"/>
          </p15:clr>
        </p15:guide>
        <p15:guide id="21" orient="horz" pos="1776">
          <p15:clr>
            <a:srgbClr val="F26B43"/>
          </p15:clr>
        </p15:guide>
        <p15:guide id="22" orient="horz" pos="1265">
          <p15:clr>
            <a:srgbClr val="F26B43"/>
          </p15:clr>
        </p15:guide>
        <p15:guide id="23" orient="horz" pos="1329">
          <p15:clr>
            <a:srgbClr val="F26B43"/>
          </p15:clr>
        </p15:guide>
        <p15:guide id="24" orient="horz" pos="833">
          <p15:clr>
            <a:srgbClr val="F26B43"/>
          </p15:clr>
        </p15:guide>
        <p15:guide id="25" orient="horz" pos="897">
          <p15:clr>
            <a:srgbClr val="F26B43"/>
          </p15:clr>
        </p15:guide>
        <p15:guide id="26" orient="horz" pos="2990">
          <p15:clr>
            <a:srgbClr val="F26B43"/>
          </p15:clr>
        </p15:guide>
        <p15:guide id="27" orient="horz" pos="3054">
          <p15:clr>
            <a:srgbClr val="F26B43"/>
          </p15:clr>
        </p15:guide>
        <p15:guide id="28" orient="horz" pos="3422">
          <p15:clr>
            <a:srgbClr val="F26B43"/>
          </p15:clr>
        </p15:guide>
        <p15:guide id="29" orient="horz" pos="3486">
          <p15:clr>
            <a:srgbClr val="F26B43"/>
          </p15:clr>
        </p15:guide>
        <p15:guide id="31" pos="465">
          <p15:clr>
            <a:srgbClr val="F26B43"/>
          </p15:clr>
        </p15:guide>
        <p15:guide id="32" pos="7212">
          <p15:clr>
            <a:srgbClr val="F26B43"/>
          </p15:clr>
        </p15:guide>
        <p15:guide id="33" orient="horz" pos="4080">
          <p15:clr>
            <a:srgbClr val="FBAE4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26424" y="302551"/>
            <a:ext cx="11336039" cy="744014"/>
          </a:xfrm>
          <a:prstGeom prst="rect">
            <a:avLst/>
          </a:prstGeom>
        </p:spPr>
        <p:txBody>
          <a:bodyPr vert="horz" wrap="square" lIns="91440" tIns="164592" rIns="0" bIns="0" rtlCol="0" anchor="t">
            <a:noAutofit/>
          </a:bodyPr>
          <a:lstStyle/>
          <a:p>
            <a:r>
              <a:rPr lang="en-US"/>
              <a:t>Click to edit Master title style</a:t>
            </a:r>
          </a:p>
        </p:txBody>
      </p:sp>
      <p:sp>
        <p:nvSpPr>
          <p:cNvPr id="4" name="Text Placeholder 3"/>
          <p:cNvSpPr>
            <a:spLocks noGrp="1"/>
          </p:cNvSpPr>
          <p:nvPr>
            <p:ph type="body" idx="1"/>
          </p:nvPr>
        </p:nvSpPr>
        <p:spPr>
          <a:xfrm>
            <a:off x="437319" y="1866615"/>
            <a:ext cx="11336039" cy="1276484"/>
          </a:xfrm>
          <a:prstGeom prst="rect">
            <a:avLst/>
          </a:prstGeom>
        </p:spPr>
        <p:txBody>
          <a:bodyPr vert="horz" wrap="square" lIns="91440" tIns="0" rIns="0" bIns="0" rtlCol="0">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pic>
        <p:nvPicPr>
          <p:cNvPr id="5" name="Picture 4"/>
          <p:cNvPicPr>
            <a:picLocks noChangeAspect="1"/>
          </p:cNvPicPr>
          <p:nvPr userDrawn="1"/>
        </p:nvPicPr>
        <p:blipFill>
          <a:blip r:embed="rId26" cstate="screen">
            <a:extLst>
              <a:ext uri="{28A0092B-C50C-407E-A947-70E740481C1C}">
                <a14:useLocalDpi xmlns:a14="http://schemas.microsoft.com/office/drawing/2010/main"/>
              </a:ext>
            </a:extLst>
          </a:blip>
          <a:stretch>
            <a:fillRect/>
          </a:stretch>
        </p:blipFill>
        <p:spPr>
          <a:xfrm rot="5400000">
            <a:off x="9688817" y="3012080"/>
            <a:ext cx="6858623" cy="833218"/>
          </a:xfrm>
          <a:prstGeom prst="rect">
            <a:avLst/>
          </a:prstGeom>
        </p:spPr>
      </p:pic>
      <p:pic>
        <p:nvPicPr>
          <p:cNvPr id="10" name="Picture 9">
            <a:extLst>
              <a:ext uri="{FF2B5EF4-FFF2-40B4-BE49-F238E27FC236}">
                <a16:creationId xmlns:a16="http://schemas.microsoft.com/office/drawing/2014/main" id="{5F66C9DB-A981-45BC-B811-A6F95811A81C}"/>
              </a:ext>
            </a:extLst>
          </p:cNvPr>
          <p:cNvPicPr>
            <a:picLocks noChangeAspect="1"/>
          </p:cNvPicPr>
          <p:nvPr userDrawn="1"/>
        </p:nvPicPr>
        <p:blipFill>
          <a:blip r:embed="rId27" cstate="screen">
            <a:extLst>
              <a:ext uri="{28A0092B-C50C-407E-A947-70E740481C1C}">
                <a14:useLocalDpi xmlns:a14="http://schemas.microsoft.com/office/drawing/2010/main"/>
              </a:ext>
            </a:extLst>
          </a:blip>
          <a:stretch>
            <a:fillRect/>
          </a:stretch>
        </p:blipFill>
        <p:spPr>
          <a:xfrm rot="5400000">
            <a:off x="9039878" y="3221594"/>
            <a:ext cx="6858000" cy="414812"/>
          </a:xfrm>
          <a:prstGeom prst="rect">
            <a:avLst/>
          </a:prstGeom>
        </p:spPr>
      </p:pic>
    </p:spTree>
    <p:extLst>
      <p:ext uri="{BB962C8B-B14F-4D97-AF65-F5344CB8AC3E}">
        <p14:creationId xmlns:p14="http://schemas.microsoft.com/office/powerpoint/2010/main" val="1746116219"/>
      </p:ext>
    </p:extLst>
  </p:cSld>
  <p:clrMap bg1="lt1" tx1="dk1" bg2="lt2" tx2="dk2" accent1="accent1" accent2="accent2" accent3="accent3" accent4="accent4" accent5="accent5" accent6="accent6" hlink="hlink" folHlink="folHlink"/>
  <p:sldLayoutIdLst>
    <p:sldLayoutId id="2147496618" r:id="rId1"/>
    <p:sldLayoutId id="2147496619" r:id="rId2"/>
    <p:sldLayoutId id="2147496620" r:id="rId3"/>
    <p:sldLayoutId id="2147496621" r:id="rId4"/>
    <p:sldLayoutId id="2147496622" r:id="rId5"/>
    <p:sldLayoutId id="2147496623" r:id="rId6"/>
    <p:sldLayoutId id="2147496624" r:id="rId7"/>
    <p:sldLayoutId id="2147496625" r:id="rId8"/>
    <p:sldLayoutId id="2147496626" r:id="rId9"/>
    <p:sldLayoutId id="2147496627" r:id="rId10"/>
    <p:sldLayoutId id="2147496628" r:id="rId11"/>
    <p:sldLayoutId id="2147496629" r:id="rId12"/>
    <p:sldLayoutId id="2147496630" r:id="rId13"/>
    <p:sldLayoutId id="2147496631" r:id="rId14"/>
    <p:sldLayoutId id="2147496632" r:id="rId15"/>
    <p:sldLayoutId id="2147496633" r:id="rId16"/>
    <p:sldLayoutId id="2147496634" r:id="rId17"/>
    <p:sldLayoutId id="2147496635" r:id="rId18"/>
    <p:sldLayoutId id="2147496636" r:id="rId19"/>
    <p:sldLayoutId id="2147496637" r:id="rId20"/>
    <p:sldLayoutId id="2147496638" r:id="rId21"/>
    <p:sldLayoutId id="2147496639" r:id="rId22"/>
    <p:sldLayoutId id="2147496640" r:id="rId23"/>
    <p:sldLayoutId id="2147496641" r:id="rId24"/>
  </p:sldLayoutIdLst>
  <p:transition>
    <p:fade/>
  </p:transition>
  <p:txStyles>
    <p:titleStyle>
      <a:lvl1pPr algn="l" defTabSz="914367" rtl="0" eaLnBrk="1" latinLnBrk="0" hangingPunct="1">
        <a:lnSpc>
          <a:spcPct val="90000"/>
        </a:lnSpc>
        <a:spcBef>
          <a:spcPct val="0"/>
        </a:spcBef>
        <a:buNone/>
        <a:defRPr lang="en-US" sz="3600" b="0" kern="1200" cap="none" spc="0"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2549" kern="1200" spc="0" baseline="0">
          <a:solidFill>
            <a:srgbClr val="000000"/>
          </a:solidFill>
          <a:latin typeface="+mn-lt"/>
          <a:ea typeface="+mn-ea"/>
          <a:cs typeface="+mn-cs"/>
        </a:defRPr>
      </a:lvl1pPr>
      <a:lvl2pPr marL="224097"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961" kern="1200" spc="0" baseline="0">
          <a:solidFill>
            <a:srgbClr val="000000"/>
          </a:solidFill>
          <a:latin typeface="+mn-lt"/>
          <a:ea typeface="+mn-ea"/>
          <a:cs typeface="+mn-cs"/>
        </a:defRPr>
      </a:lvl2pPr>
      <a:lvl3pPr marL="448193"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3pPr>
      <a:lvl4pPr marL="672290"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4pPr>
      <a:lvl5pPr marL="896386" marR="0" indent="0" algn="l" defTabSz="914367" rtl="0" eaLnBrk="1" fontAlgn="auto" latinLnBrk="0" hangingPunct="1">
        <a:lnSpc>
          <a:spcPct val="90000"/>
        </a:lnSpc>
        <a:spcBef>
          <a:spcPts val="0"/>
        </a:spcBef>
        <a:spcAft>
          <a:spcPts val="0"/>
        </a:spcAft>
        <a:buClrTx/>
        <a:buSzPct val="90000"/>
        <a:buFont typeface="Wingdings" panose="05000000000000000000" pitchFamily="2" charset="2"/>
        <a:buNone/>
        <a:tabLst/>
        <a:defRPr sz="1568" kern="1200" spc="0" baseline="0">
          <a:solidFill>
            <a:srgbClr val="000000"/>
          </a:solidFill>
          <a:latin typeface="+mn-lt"/>
          <a:ea typeface="+mn-ea"/>
          <a:cs typeface="+mn-cs"/>
        </a:defRPr>
      </a:lvl5pPr>
      <a:lvl6pPr marL="2514509"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6pPr>
      <a:lvl7pPr marL="2971693"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 pos="1373">
          <p15:clr>
            <a:srgbClr val="C35EA4"/>
          </p15:clr>
        </p15:guide>
        <p15:guide id="4" pos="1517">
          <p15:clr>
            <a:srgbClr val="C35EA4"/>
          </p15:clr>
        </p15:guide>
        <p15:guide id="5" pos="2608">
          <p15:clr>
            <a:srgbClr val="C35EA4"/>
          </p15:clr>
        </p15:guide>
        <p15:guide id="6" pos="2751">
          <p15:clr>
            <a:srgbClr val="C35EA4"/>
          </p15:clr>
        </p15:guide>
        <p15:guide id="7" pos="3844">
          <p15:clr>
            <a:srgbClr val="C35EA4"/>
          </p15:clr>
        </p15:guide>
        <p15:guide id="8" pos="3989">
          <p15:clr>
            <a:srgbClr val="C35EA4"/>
          </p15:clr>
        </p15:guide>
        <p15:guide id="9" pos="5079">
          <p15:clr>
            <a:srgbClr val="C35EA4"/>
          </p15:clr>
        </p15:guide>
        <p15:guide id="10" pos="5222">
          <p15:clr>
            <a:srgbClr val="C35EA4"/>
          </p15:clr>
        </p15:guide>
        <p15:guide id="11" pos="6317">
          <p15:clr>
            <a:srgbClr val="C35EA4"/>
          </p15:clr>
        </p15:guide>
        <p15:guide id="12" pos="6460">
          <p15:clr>
            <a:srgbClr val="C35EA4"/>
          </p15:clr>
        </p15:guide>
        <p15:guide id="16" pos="274">
          <p15:clr>
            <a:srgbClr val="F26B43"/>
          </p15:clr>
        </p15:guide>
        <p15:guide id="17" pos="7558">
          <p15:clr>
            <a:srgbClr val="F26B43"/>
          </p15:clr>
        </p15:guide>
        <p15:guide id="18" orient="horz" pos="758">
          <p15:clr>
            <a:srgbClr val="5ACBF0"/>
          </p15:clr>
        </p15:guide>
        <p15:guide id="19" orient="horz" pos="1372">
          <p15:clr>
            <a:srgbClr val="5ACBF0"/>
          </p15:clr>
        </p15:guide>
        <p15:guide id="20" orient="horz" pos="612">
          <p15:clr>
            <a:srgbClr val="5ACBF0"/>
          </p15:clr>
        </p15:guide>
        <p15:guide id="21" orient="horz" pos="1515">
          <p15:clr>
            <a:srgbClr val="5ACBF0"/>
          </p15:clr>
        </p15:guide>
        <p15:guide id="22" orient="horz" pos="2127">
          <p15:clr>
            <a:srgbClr val="5ACBF0"/>
          </p15:clr>
        </p15:guide>
        <p15:guide id="23" orient="horz" pos="2275">
          <p15:clr>
            <a:srgbClr val="5ACBF0"/>
          </p15:clr>
        </p15:guide>
        <p15:guide id="25" orient="horz" pos="280">
          <p15:clr>
            <a:srgbClr val="F26B43"/>
          </p15:clr>
        </p15:guide>
        <p15:guide id="26" orient="horz" pos="4127">
          <p15:clr>
            <a:srgbClr val="F26B43"/>
          </p15:clr>
        </p15:guide>
        <p15:guide id="27" orient="horz" pos="2889">
          <p15:clr>
            <a:srgbClr val="5ACBF0"/>
          </p15:clr>
        </p15:guide>
        <p15:guide id="28" orient="horz" pos="3032">
          <p15:clr>
            <a:srgbClr val="5ACBF0"/>
          </p15:clr>
        </p15:guide>
        <p15:guide id="29" orient="horz" pos="3648">
          <p15:clr>
            <a:srgbClr val="5ACBF0"/>
          </p15:clr>
        </p15:guide>
        <p15:guide id="30" orient="horz" pos="3792">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ja-JP" altLang="en-US"/>
              <a:t>マスター タイトルの書式設定</a:t>
            </a:r>
            <a:endParaRPr lang="en-US"/>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00420295"/>
      </p:ext>
    </p:extLst>
  </p:cSld>
  <p:clrMap bg1="lt1" tx1="dk1" bg2="lt2" tx2="dk2" accent1="accent1" accent2="accent2" accent3="accent3" accent4="accent4" accent5="accent5" accent6="accent6" hlink="hlink" folHlink="folHlink"/>
  <p:sldLayoutIdLst>
    <p:sldLayoutId id="2147496643" r:id="rId1"/>
    <p:sldLayoutId id="2147496644" r:id="rId2"/>
    <p:sldLayoutId id="2147496645" r:id="rId3"/>
    <p:sldLayoutId id="2147496646" r:id="rId4"/>
    <p:sldLayoutId id="2147496647" r:id="rId5"/>
    <p:sldLayoutId id="2147496648" r:id="rId6"/>
    <p:sldLayoutId id="2147496649" r:id="rId7"/>
    <p:sldLayoutId id="2147496650" r:id="rId8"/>
    <p:sldLayoutId id="2147496651" r:id="rId9"/>
    <p:sldLayoutId id="2147496652" r:id="rId10"/>
    <p:sldLayoutId id="2147496653" r:id="rId11"/>
    <p:sldLayoutId id="2147496654" r:id="rId12"/>
    <p:sldLayoutId id="2147496655" r:id="rId13"/>
    <p:sldLayoutId id="2147496656" r:id="rId14"/>
    <p:sldLayoutId id="2147496657" r:id="rId15"/>
    <p:sldLayoutId id="2147496658" r:id="rId16"/>
    <p:sldLayoutId id="2147496659" r:id="rId17"/>
    <p:sldLayoutId id="2147496660" r:id="rId18"/>
    <p:sldLayoutId id="2147496661" r:id="rId19"/>
    <p:sldLayoutId id="2147496662" r:id="rId20"/>
    <p:sldLayoutId id="2147496663" r:id="rId21"/>
    <p:sldLayoutId id="2147496664" r:id="rId22"/>
    <p:sldLayoutId id="2147496665" r:id="rId23"/>
    <p:sldLayoutId id="2147496666" r:id="rId24"/>
    <p:sldLayoutId id="2147496667" r:id="rId25"/>
    <p:sldLayoutId id="2147496668" r:id="rId26"/>
    <p:sldLayoutId id="2147496669" r:id="rId27"/>
    <p:sldLayoutId id="2147496670" r:id="rId28"/>
    <p:sldLayoutId id="2147496671" r:id="rId29"/>
    <p:sldLayoutId id="2147496672" r:id="rId30"/>
    <p:sldLayoutId id="2147496673" r:id="rId31"/>
    <p:sldLayoutId id="2147496674" r:id="rId32"/>
    <p:sldLayoutId id="2147496675" r:id="rId33"/>
    <p:sldLayoutId id="2147496676" r:id="rId34"/>
    <p:sldLayoutId id="2147496677" r:id="rId35"/>
    <p:sldLayoutId id="2147496678" r:id="rId36"/>
    <p:sldLayoutId id="2147496679" r:id="rId37"/>
    <p:sldLayoutId id="2147496680" r:id="rId38"/>
    <p:sldLayoutId id="2147496681" r:id="rId39"/>
    <p:sldLayoutId id="2147496682" r:id="rId40"/>
    <p:sldLayoutId id="2147496683" r:id="rId41"/>
    <p:sldLayoutId id="2147496684" r:id="rId42"/>
    <p:sldLayoutId id="2147496686" r:id="rId43"/>
  </p:sldLayoutIdLst>
  <p:transition>
    <p:fade/>
  </p:transition>
  <p:hf sldNum="0" hdr="0" ftr="0" dt="0"/>
  <p:txStyles>
    <p:titleStyle>
      <a:lvl1pPr algn="l" defTabSz="932742" rtl="0" eaLnBrk="1" latinLnBrk="0" hangingPunct="1">
        <a:lnSpc>
          <a:spcPct val="100000"/>
        </a:lnSpc>
        <a:spcBef>
          <a:spcPct val="0"/>
        </a:spcBef>
        <a:buNone/>
        <a:defRPr kumimoji="1"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kumimoji="1"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kumimoji="1"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kumimoji="1"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kumimoji="1"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kumimoji="1"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en-US"/>
      </a:defPPr>
      <a:lvl1pPr marL="0" algn="l" defTabSz="932742" rtl="0" eaLnBrk="1" latinLnBrk="0" hangingPunct="1">
        <a:defRPr kumimoji="1" sz="1800" kern="1200">
          <a:solidFill>
            <a:schemeClr val="tx1"/>
          </a:solidFill>
          <a:latin typeface="+mn-lt"/>
          <a:ea typeface="+mn-ea"/>
          <a:cs typeface="+mn-cs"/>
        </a:defRPr>
      </a:lvl1pPr>
      <a:lvl2pPr marL="466371" algn="l" defTabSz="932742" rtl="0" eaLnBrk="1" latinLnBrk="0" hangingPunct="1">
        <a:defRPr kumimoji="1" sz="1800" kern="1200">
          <a:solidFill>
            <a:schemeClr val="tx1"/>
          </a:solidFill>
          <a:latin typeface="+mn-lt"/>
          <a:ea typeface="+mn-ea"/>
          <a:cs typeface="+mn-cs"/>
        </a:defRPr>
      </a:lvl2pPr>
      <a:lvl3pPr marL="932742" algn="l" defTabSz="932742" rtl="0" eaLnBrk="1" latinLnBrk="0" hangingPunct="1">
        <a:defRPr kumimoji="1" sz="1800" kern="1200">
          <a:solidFill>
            <a:schemeClr val="tx1"/>
          </a:solidFill>
          <a:latin typeface="+mn-lt"/>
          <a:ea typeface="+mn-ea"/>
          <a:cs typeface="+mn-cs"/>
        </a:defRPr>
      </a:lvl3pPr>
      <a:lvl4pPr marL="1399113" algn="l" defTabSz="932742" rtl="0" eaLnBrk="1" latinLnBrk="0" hangingPunct="1">
        <a:defRPr kumimoji="1" sz="1800" kern="1200">
          <a:solidFill>
            <a:schemeClr val="tx1"/>
          </a:solidFill>
          <a:latin typeface="+mn-lt"/>
          <a:ea typeface="+mn-ea"/>
          <a:cs typeface="+mn-cs"/>
        </a:defRPr>
      </a:lvl4pPr>
      <a:lvl5pPr marL="1865484" algn="l" defTabSz="932742" rtl="0" eaLnBrk="1" latinLnBrk="0" hangingPunct="1">
        <a:defRPr kumimoji="1" sz="1800" kern="1200">
          <a:solidFill>
            <a:schemeClr val="tx1"/>
          </a:solidFill>
          <a:latin typeface="+mn-lt"/>
          <a:ea typeface="+mn-ea"/>
          <a:cs typeface="+mn-cs"/>
        </a:defRPr>
      </a:lvl5pPr>
      <a:lvl6pPr marL="2331856" algn="l" defTabSz="932742" rtl="0" eaLnBrk="1" latinLnBrk="0" hangingPunct="1">
        <a:defRPr kumimoji="1" sz="1800" kern="1200">
          <a:solidFill>
            <a:schemeClr val="tx1"/>
          </a:solidFill>
          <a:latin typeface="+mn-lt"/>
          <a:ea typeface="+mn-ea"/>
          <a:cs typeface="+mn-cs"/>
        </a:defRPr>
      </a:lvl6pPr>
      <a:lvl7pPr marL="2798226" algn="l" defTabSz="932742" rtl="0" eaLnBrk="1" latinLnBrk="0" hangingPunct="1">
        <a:defRPr kumimoji="1" sz="1800" kern="1200">
          <a:solidFill>
            <a:schemeClr val="tx1"/>
          </a:solidFill>
          <a:latin typeface="+mn-lt"/>
          <a:ea typeface="+mn-ea"/>
          <a:cs typeface="+mn-cs"/>
        </a:defRPr>
      </a:lvl7pPr>
      <a:lvl8pPr marL="3264597" algn="l" defTabSz="932742" rtl="0" eaLnBrk="1" latinLnBrk="0" hangingPunct="1">
        <a:defRPr kumimoji="1" sz="1800" kern="1200">
          <a:solidFill>
            <a:schemeClr val="tx1"/>
          </a:solidFill>
          <a:latin typeface="+mn-lt"/>
          <a:ea typeface="+mn-ea"/>
          <a:cs typeface="+mn-cs"/>
        </a:defRPr>
      </a:lvl8pPr>
      <a:lvl9pPr marL="3730969" algn="l" defTabSz="932742"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blackWhite">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4"/>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17" cstate="hqprint">
            <a:extLst>
              <a:ext uri="{28A0092B-C50C-407E-A947-70E740481C1C}">
                <a14:useLocalDpi xmlns:a14="http://schemas.microsoft.com/office/drawing/2010/main"/>
              </a:ext>
            </a:extLst>
          </a:blip>
          <a:srcRect l="762"/>
          <a:stretch/>
        </p:blipFill>
        <p:spPr>
          <a:xfrm rot="5400000">
            <a:off x="9509760" y="2843774"/>
            <a:ext cx="6858000" cy="1170455"/>
          </a:xfrm>
          <a:prstGeom prst="rect">
            <a:avLst/>
          </a:prstGeom>
        </p:spPr>
      </p:pic>
      <p:sp>
        <p:nvSpPr>
          <p:cNvPr id="34" name="Slide Number Placeholder 33">
            <a:extLst>
              <a:ext uri="{FF2B5EF4-FFF2-40B4-BE49-F238E27FC236}">
                <a16:creationId xmlns:a16="http://schemas.microsoft.com/office/drawing/2014/main" id="{6D63B297-927B-6144-B15E-C2A058EE537D}"/>
              </a:ext>
            </a:extLst>
          </p:cNvPr>
          <p:cNvSpPr>
            <a:spLocks noGrp="1"/>
          </p:cNvSpPr>
          <p:nvPr>
            <p:ph type="sldNum" sz="quarter" idx="4"/>
          </p:nvPr>
        </p:nvSpPr>
        <p:spPr>
          <a:xfrm>
            <a:off x="9296400" y="6427471"/>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F649A1B1-5A8E-4E46-95DF-CCAC78182983}" type="slidenum">
              <a:rPr lang="en-US" smtClean="0"/>
              <a:pPr/>
              <a:t>‹#›</a:t>
            </a:fld>
            <a:endParaRPr lang="en-US"/>
          </a:p>
        </p:txBody>
      </p:sp>
    </p:spTree>
    <p:extLst>
      <p:ext uri="{BB962C8B-B14F-4D97-AF65-F5344CB8AC3E}">
        <p14:creationId xmlns:p14="http://schemas.microsoft.com/office/powerpoint/2010/main" val="61179607"/>
      </p:ext>
    </p:extLst>
  </p:cSld>
  <p:clrMap bg1="lt1" tx1="dk1" bg2="lt2" tx2="dk2" accent1="accent1" accent2="accent2" accent3="accent3" accent4="accent4" accent5="accent5" accent6="accent6" hlink="hlink" folHlink="folHlink"/>
  <p:sldLayoutIdLst>
    <p:sldLayoutId id="2147496688" r:id="rId1"/>
    <p:sldLayoutId id="2147496689" r:id="rId2"/>
    <p:sldLayoutId id="2147496690" r:id="rId3"/>
    <p:sldLayoutId id="2147496691" r:id="rId4"/>
    <p:sldLayoutId id="2147496692" r:id="rId5"/>
    <p:sldLayoutId id="2147496693" r:id="rId6"/>
    <p:sldLayoutId id="2147496694" r:id="rId7"/>
    <p:sldLayoutId id="2147496695" r:id="rId8"/>
    <p:sldLayoutId id="2147496696" r:id="rId9"/>
    <p:sldLayoutId id="2147496697" r:id="rId10"/>
    <p:sldLayoutId id="2147496698" r:id="rId11"/>
    <p:sldLayoutId id="2147496699" r:id="rId12"/>
    <p:sldLayoutId id="2147496700" r:id="rId13"/>
    <p:sldLayoutId id="2147496701" r:id="rId14"/>
    <p:sldLayoutId id="2147496702" r:id="rId15"/>
  </p:sldLayoutIdLst>
  <p:transition>
    <p:fade/>
  </p:transition>
  <p:hf hdr="0" ft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49244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1538883"/>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p:nvPicPr>
        <p:blipFill rotWithShape="1">
          <a:blip r:embed="rId29"/>
          <a:srcRect l="762"/>
          <a:stretch/>
        </p:blipFill>
        <p:spPr>
          <a:xfrm rot="5400000">
            <a:off x="9464500" y="2843773"/>
            <a:ext cx="6858000" cy="1170455"/>
          </a:xfrm>
          <a:prstGeom prst="rect">
            <a:avLst/>
          </a:prstGeom>
        </p:spPr>
      </p:pic>
      <p:sp>
        <p:nvSpPr>
          <p:cNvPr id="5" name="Footer Placeholder 2">
            <a:extLst>
              <a:ext uri="{FF2B5EF4-FFF2-40B4-BE49-F238E27FC236}">
                <a16:creationId xmlns:a16="http://schemas.microsoft.com/office/drawing/2014/main" id="{0453F453-1A3F-4CC4-84B7-ECD03B42904D}"/>
              </a:ext>
            </a:extLst>
          </p:cNvPr>
          <p:cNvSpPr txBox="1">
            <a:spLocks/>
          </p:cNvSpPr>
          <p:nvPr userDrawn="1"/>
        </p:nvSpPr>
        <p:spPr>
          <a:xfrm>
            <a:off x="3392565" y="7081358"/>
            <a:ext cx="5279136" cy="138499"/>
          </a:xfrm>
          <a:prstGeom prst="rect">
            <a:avLst/>
          </a:prstGeom>
          <a:noFill/>
        </p:spPr>
        <p:txBody>
          <a:bodyPr wrap="square" lIns="0" tIns="0" rIns="0" bIns="0" rtlCol="0" anchor="ctr">
            <a:spAutoFit/>
          </a:bodyPr>
          <a:lstStyle>
            <a:defPPr>
              <a:defRPr lang="en-US"/>
            </a:defPPr>
            <a:lvl1pPr algn="ctr">
              <a:defRPr sz="1200">
                <a:gradFill>
                  <a:gsLst>
                    <a:gs pos="2917">
                      <a:schemeClr val="tx1">
                        <a:alpha val="25000"/>
                      </a:schemeClr>
                    </a:gs>
                    <a:gs pos="30000">
                      <a:schemeClr val="tx1">
                        <a:alpha val="25000"/>
                      </a:schemeClr>
                    </a:gs>
                  </a:gsLst>
                  <a:lin ang="5400000" scaled="0"/>
                </a:gradFill>
                <a:latin typeface="+mj-l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900"/>
              <a:t>MICROSOFT CONFIDENTIAL – NON-DISCLOSURE AGREEMENT REQUIRED</a:t>
            </a:r>
          </a:p>
        </p:txBody>
      </p:sp>
    </p:spTree>
    <p:extLst>
      <p:ext uri="{BB962C8B-B14F-4D97-AF65-F5344CB8AC3E}">
        <p14:creationId xmlns:p14="http://schemas.microsoft.com/office/powerpoint/2010/main" val="849952349"/>
      </p:ext>
    </p:extLst>
  </p:cSld>
  <p:clrMap bg1="dk1" tx1="lt1" bg2="dk2" tx2="lt2" accent1="accent1" accent2="accent2" accent3="accent3" accent4="accent4" accent5="accent5" accent6="accent6" hlink="hlink" folHlink="folHlink"/>
  <p:sldLayoutIdLst>
    <p:sldLayoutId id="2147496704" r:id="rId1"/>
    <p:sldLayoutId id="2147496705" r:id="rId2"/>
    <p:sldLayoutId id="2147496706" r:id="rId3"/>
    <p:sldLayoutId id="2147496707" r:id="rId4"/>
    <p:sldLayoutId id="2147496708" r:id="rId5"/>
    <p:sldLayoutId id="2147496709" r:id="rId6"/>
    <p:sldLayoutId id="2147496710" r:id="rId7"/>
    <p:sldLayoutId id="2147496711" r:id="rId8"/>
    <p:sldLayoutId id="2147496712" r:id="rId9"/>
    <p:sldLayoutId id="2147496713" r:id="rId10"/>
    <p:sldLayoutId id="2147496714" r:id="rId11"/>
    <p:sldLayoutId id="2147496715" r:id="rId12"/>
    <p:sldLayoutId id="2147496716" r:id="rId13"/>
    <p:sldLayoutId id="2147496717" r:id="rId14"/>
    <p:sldLayoutId id="2147496718" r:id="rId15"/>
    <p:sldLayoutId id="2147496719" r:id="rId16"/>
    <p:sldLayoutId id="2147496720" r:id="rId17"/>
    <p:sldLayoutId id="2147496721" r:id="rId18"/>
    <p:sldLayoutId id="2147496722" r:id="rId19"/>
    <p:sldLayoutId id="2147496723" r:id="rId20"/>
    <p:sldLayoutId id="2147496724" r:id="rId21"/>
    <p:sldLayoutId id="2147496725" r:id="rId22"/>
    <p:sldLayoutId id="2147496726" r:id="rId23"/>
    <p:sldLayoutId id="2147496727" r:id="rId24"/>
    <p:sldLayoutId id="2147496728" r:id="rId25"/>
    <p:sldLayoutId id="2147496729" r:id="rId26"/>
    <p:sldLayoutId id="2147496730" r:id="rId27"/>
  </p:sldLayoutIdLst>
  <p:transition>
    <p:fade/>
  </p:transition>
  <p:hf sldNum="0" hdr="0" dt="0"/>
  <p:txStyles>
    <p:titleStyle>
      <a:lvl1pPr algn="l" defTabSz="932742" rtl="0" eaLnBrk="1" latinLnBrk="0" hangingPunct="1">
        <a:lnSpc>
          <a:spcPct val="100000"/>
        </a:lnSpc>
        <a:spcBef>
          <a:spcPct val="0"/>
        </a:spcBef>
        <a:buNone/>
        <a:defRPr lang="en-US" sz="3200" b="0" kern="1200" cap="none" spc="-50" baseline="0" dirty="0" smtClean="0">
          <a:ln w="3175">
            <a:noFill/>
          </a:ln>
          <a:solidFill>
            <a:schemeClr val="tx1"/>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1800"/>
        </a:spcBef>
        <a:spcAft>
          <a:spcPts val="0"/>
        </a:spcAft>
        <a:buClrTx/>
        <a:buSzPct val="90000"/>
        <a:buFont typeface="Wingdings" panose="05000000000000000000" pitchFamily="2" charset="2"/>
        <a:buNone/>
        <a:tabLst/>
        <a:defRPr sz="2400" kern="1200" spc="0" baseline="0">
          <a:solidFill>
            <a:schemeClr val="accent1">
              <a:lumMod val="60000"/>
              <a:lumOff val="40000"/>
            </a:schemeClr>
          </a:solidFill>
          <a:latin typeface="+mn-lt"/>
          <a:ea typeface="+mn-ea"/>
          <a:cs typeface="Segoe UI" panose="020B0502040204020203" pitchFamily="34" charset="0"/>
        </a:defRPr>
      </a:lvl1pPr>
      <a:lvl2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2pPr>
      <a:lvl3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3pPr>
      <a:lvl4pPr marL="0" marR="0" indent="0" algn="l" defTabSz="932742" rtl="0" eaLnBrk="1" fontAlgn="auto" latinLnBrk="0" hangingPunct="1">
        <a:lnSpc>
          <a:spcPct val="100000"/>
        </a:lnSpc>
        <a:spcBef>
          <a:spcPts val="600"/>
        </a:spcBef>
        <a:spcAft>
          <a:spcPts val="600"/>
        </a:spcAft>
        <a:buClrTx/>
        <a:buSzPct val="90000"/>
        <a:buFont typeface="Wingdings" panose="05000000000000000000" pitchFamily="2" charset="2"/>
        <a:buNone/>
        <a:tabLst/>
        <a:defRPr sz="1200" kern="0" cap="all" spc="100" baseline="0">
          <a:solidFill>
            <a:schemeClr val="accent1">
              <a:lumMod val="60000"/>
              <a:lumOff val="40000"/>
            </a:schemeClr>
          </a:solidFill>
          <a:latin typeface="+mn-lt"/>
          <a:ea typeface="+mn-ea"/>
          <a:cs typeface="+mn-cs"/>
        </a:defRPr>
      </a:lvl4pPr>
      <a:lvl5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guide id="31" pos="3840">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32"/>
          <a:srcRect l="762"/>
          <a:stretch/>
        </p:blipFill>
        <p:spPr>
          <a:xfrm rot="5400000">
            <a:off x="9509760" y="2843773"/>
            <a:ext cx="6858000" cy="1170455"/>
          </a:xfrm>
          <a:prstGeom prst="rect">
            <a:avLst/>
          </a:prstGeom>
        </p:spPr>
      </p:pic>
      <p:sp>
        <p:nvSpPr>
          <p:cNvPr id="49" name="Footer Placeholder 4">
            <a:extLst>
              <a:ext uri="{FF2B5EF4-FFF2-40B4-BE49-F238E27FC236}">
                <a16:creationId xmlns:a16="http://schemas.microsoft.com/office/drawing/2014/main" id="{F636E147-2978-47D3-A9C0-04295C419575}"/>
              </a:ext>
            </a:extLst>
          </p:cNvPr>
          <p:cNvSpPr>
            <a:spLocks noGrp="1"/>
          </p:cNvSpPr>
          <p:nvPr>
            <p:ph type="ftr" sz="quarter" idx="3"/>
          </p:nvPr>
        </p:nvSpPr>
        <p:spPr>
          <a:xfrm>
            <a:off x="4038600" y="6415802"/>
            <a:ext cx="4114800" cy="246221"/>
          </a:xfrm>
          <a:prstGeom prst="rect">
            <a:avLst/>
          </a:prstGeom>
        </p:spPr>
        <p:txBody>
          <a:bodyPr vert="horz" lIns="91440" tIns="45720" rIns="91440" bIns="45720" rtlCol="0" anchor="ctr">
            <a:spAutoFit/>
          </a:bodyPr>
          <a:lstStyle>
            <a:lvl1pPr algn="ctr">
              <a:defRPr sz="1000">
                <a:solidFill>
                  <a:schemeClr val="tx1"/>
                </a:solidFill>
              </a:defRPr>
            </a:lvl1pPr>
          </a:lstStyle>
          <a:p>
            <a:r>
              <a:rPr lang="en-US"/>
              <a:t>MICROSOFT CONFIDENTIAL</a:t>
            </a:r>
          </a:p>
        </p:txBody>
      </p:sp>
    </p:spTree>
    <p:extLst>
      <p:ext uri="{BB962C8B-B14F-4D97-AF65-F5344CB8AC3E}">
        <p14:creationId xmlns:p14="http://schemas.microsoft.com/office/powerpoint/2010/main" val="2884255862"/>
      </p:ext>
    </p:extLst>
  </p:cSld>
  <p:clrMap bg1="dk1" tx1="lt1" bg2="dk2" tx2="lt2" accent1="accent1" accent2="accent2" accent3="accent3" accent4="accent4" accent5="accent5" accent6="accent6" hlink="hlink" folHlink="folHlink"/>
  <p:sldLayoutIdLst>
    <p:sldLayoutId id="2147496732" r:id="rId1"/>
    <p:sldLayoutId id="2147496733" r:id="rId2"/>
    <p:sldLayoutId id="2147496734" r:id="rId3"/>
    <p:sldLayoutId id="2147496735" r:id="rId4"/>
    <p:sldLayoutId id="2147496736" r:id="rId5"/>
    <p:sldLayoutId id="2147496737" r:id="rId6"/>
    <p:sldLayoutId id="2147496738" r:id="rId7"/>
    <p:sldLayoutId id="2147496739" r:id="rId8"/>
    <p:sldLayoutId id="2147496740" r:id="rId9"/>
    <p:sldLayoutId id="2147496741" r:id="rId10"/>
    <p:sldLayoutId id="2147496742" r:id="rId11"/>
    <p:sldLayoutId id="2147496743" r:id="rId12"/>
    <p:sldLayoutId id="2147496744" r:id="rId13"/>
    <p:sldLayoutId id="2147496745" r:id="rId14"/>
    <p:sldLayoutId id="2147496746" r:id="rId15"/>
    <p:sldLayoutId id="2147496747" r:id="rId16"/>
    <p:sldLayoutId id="2147496748" r:id="rId17"/>
    <p:sldLayoutId id="2147496749" r:id="rId18"/>
    <p:sldLayoutId id="2147496750" r:id="rId19"/>
    <p:sldLayoutId id="2147496751" r:id="rId20"/>
    <p:sldLayoutId id="2147496752" r:id="rId21"/>
    <p:sldLayoutId id="2147496753" r:id="rId22"/>
    <p:sldLayoutId id="2147496754" r:id="rId23"/>
    <p:sldLayoutId id="2147496755" r:id="rId24"/>
    <p:sldLayoutId id="2147496756" r:id="rId25"/>
    <p:sldLayoutId id="2147496757" r:id="rId26"/>
    <p:sldLayoutId id="2147496758" r:id="rId27"/>
    <p:sldLayoutId id="2147496759" r:id="rId28"/>
    <p:sldLayoutId id="2147496760" r:id="rId29"/>
    <p:sldLayoutId id="2147496761" r:id="rId30"/>
  </p:sldLayoutIdLst>
  <p:transition>
    <p:fade/>
  </p:transition>
  <p:hf sldNum="0" hd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8263" y="457200"/>
            <a:ext cx="11018520" cy="492443"/>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p:ph type="body" idx="1"/>
          </p:nvPr>
        </p:nvSpPr>
        <p:spPr>
          <a:xfrm>
            <a:off x="584200" y="1435503"/>
            <a:ext cx="11018520" cy="1538883"/>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120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 name="Footer Placeholder 2">
            <a:extLst>
              <a:ext uri="{FF2B5EF4-FFF2-40B4-BE49-F238E27FC236}">
                <a16:creationId xmlns:a16="http://schemas.microsoft.com/office/drawing/2014/main" id="{0453F453-1A3F-4CC4-84B7-ECD03B42904D}"/>
              </a:ext>
            </a:extLst>
          </p:cNvPr>
          <p:cNvSpPr txBox="1">
            <a:spLocks/>
          </p:cNvSpPr>
          <p:nvPr userDrawn="1"/>
        </p:nvSpPr>
        <p:spPr>
          <a:xfrm>
            <a:off x="3392565" y="7081358"/>
            <a:ext cx="5279136" cy="138499"/>
          </a:xfrm>
          <a:prstGeom prst="rect">
            <a:avLst/>
          </a:prstGeom>
          <a:noFill/>
        </p:spPr>
        <p:txBody>
          <a:bodyPr wrap="square" lIns="0" tIns="0" rIns="0" bIns="0" rtlCol="0" anchor="ctr">
            <a:spAutoFit/>
          </a:bodyPr>
          <a:lstStyle>
            <a:defPPr>
              <a:defRPr lang="en-US"/>
            </a:defPPr>
            <a:lvl1pPr algn="ctr">
              <a:defRPr sz="1200">
                <a:gradFill>
                  <a:gsLst>
                    <a:gs pos="2917">
                      <a:schemeClr val="tx1">
                        <a:alpha val="25000"/>
                      </a:schemeClr>
                    </a:gs>
                    <a:gs pos="30000">
                      <a:schemeClr val="tx1">
                        <a:alpha val="25000"/>
                      </a:schemeClr>
                    </a:gs>
                  </a:gsLst>
                  <a:lin ang="5400000" scaled="0"/>
                </a:gradFill>
                <a:latin typeface="+mj-l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r>
              <a:rPr lang="en-US" sz="900"/>
              <a:t>MICROSOFT CONFIDENTIAL – NON-DISCLOSURE AGREEMENT REQUIRED</a:t>
            </a:r>
          </a:p>
        </p:txBody>
      </p:sp>
    </p:spTree>
    <p:extLst>
      <p:ext uri="{BB962C8B-B14F-4D97-AF65-F5344CB8AC3E}">
        <p14:creationId xmlns:p14="http://schemas.microsoft.com/office/powerpoint/2010/main" val="1597033261"/>
      </p:ext>
    </p:extLst>
  </p:cSld>
  <p:clrMap bg1="dk1" tx1="lt1" bg2="dk2" tx2="lt2" accent1="accent1" accent2="accent2" accent3="accent3" accent4="accent4" accent5="accent5" accent6="accent6" hlink="hlink" folHlink="folHlink"/>
  <p:sldLayoutIdLst>
    <p:sldLayoutId id="2147496764" r:id="rId1"/>
    <p:sldLayoutId id="2147496765" r:id="rId2"/>
    <p:sldLayoutId id="2147496766" r:id="rId3"/>
    <p:sldLayoutId id="2147496767" r:id="rId4"/>
    <p:sldLayoutId id="2147496768" r:id="rId5"/>
    <p:sldLayoutId id="2147496769" r:id="rId6"/>
    <p:sldLayoutId id="2147496770" r:id="rId7"/>
    <p:sldLayoutId id="2147496771" r:id="rId8"/>
    <p:sldLayoutId id="2147496772" r:id="rId9"/>
    <p:sldLayoutId id="2147496773" r:id="rId10"/>
    <p:sldLayoutId id="2147496774" r:id="rId11"/>
    <p:sldLayoutId id="2147496775" r:id="rId12"/>
    <p:sldLayoutId id="2147496776" r:id="rId13"/>
    <p:sldLayoutId id="2147496777" r:id="rId14"/>
    <p:sldLayoutId id="2147496778" r:id="rId15"/>
    <p:sldLayoutId id="2147496779" r:id="rId16"/>
    <p:sldLayoutId id="2147496780" r:id="rId17"/>
    <p:sldLayoutId id="2147496781" r:id="rId18"/>
    <p:sldLayoutId id="2147496782" r:id="rId19"/>
    <p:sldLayoutId id="2147496783" r:id="rId20"/>
    <p:sldLayoutId id="2147496784" r:id="rId21"/>
    <p:sldLayoutId id="2147496785" r:id="rId22"/>
    <p:sldLayoutId id="2147496786" r:id="rId23"/>
    <p:sldLayoutId id="2147496787" r:id="rId24"/>
    <p:sldLayoutId id="2147496788" r:id="rId25"/>
    <p:sldLayoutId id="2147496789" r:id="rId26"/>
    <p:sldLayoutId id="2147496790" r:id="rId27"/>
    <p:sldLayoutId id="2147496791" r:id="rId28"/>
    <p:sldLayoutId id="2147496792" r:id="rId29"/>
    <p:sldLayoutId id="2147496793" r:id="rId30"/>
    <p:sldLayoutId id="2147496794" r:id="rId31"/>
  </p:sldLayoutIdLst>
  <p:transition>
    <p:fade/>
  </p:transition>
  <p:hf sldNum="0" hdr="0" dt="0"/>
  <p:txStyles>
    <p:titleStyle>
      <a:lvl1pPr algn="l" defTabSz="932742" rtl="0" eaLnBrk="1" latinLnBrk="0" hangingPunct="1">
        <a:lnSpc>
          <a:spcPct val="100000"/>
        </a:lnSpc>
        <a:spcBef>
          <a:spcPct val="0"/>
        </a:spcBef>
        <a:buNone/>
        <a:defRPr lang="en-US" sz="3200" b="0" kern="1200" cap="none" spc="-50" baseline="0" dirty="0" smtClean="0">
          <a:ln w="3175">
            <a:noFill/>
          </a:ln>
          <a:solidFill>
            <a:schemeClr val="tx1"/>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1800"/>
        </a:spcBef>
        <a:spcAft>
          <a:spcPts val="0"/>
        </a:spcAft>
        <a:buClrTx/>
        <a:buSzPct val="90000"/>
        <a:buFont typeface="Wingdings" panose="05000000000000000000" pitchFamily="2" charset="2"/>
        <a:buNone/>
        <a:tabLst/>
        <a:defRPr sz="2400" kern="1200" spc="0" baseline="0">
          <a:solidFill>
            <a:schemeClr val="accent1">
              <a:lumMod val="60000"/>
              <a:lumOff val="40000"/>
            </a:schemeClr>
          </a:solidFill>
          <a:latin typeface="+mn-lt"/>
          <a:ea typeface="+mn-ea"/>
          <a:cs typeface="Segoe UI" panose="020B0502040204020203" pitchFamily="34" charset="0"/>
        </a:defRPr>
      </a:lvl1pPr>
      <a:lvl2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800" kern="1200" spc="0" baseline="0">
          <a:gradFill>
            <a:gsLst>
              <a:gs pos="1250">
                <a:schemeClr val="tx1"/>
              </a:gs>
              <a:gs pos="100000">
                <a:schemeClr val="tx1"/>
              </a:gs>
            </a:gsLst>
            <a:lin ang="5400000" scaled="0"/>
          </a:gradFill>
          <a:latin typeface="+mn-lt"/>
          <a:ea typeface="+mn-ea"/>
          <a:cs typeface="+mn-cs"/>
        </a:defRPr>
      </a:lvl2pPr>
      <a:lvl3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400" kern="1200" spc="0" baseline="0">
          <a:gradFill>
            <a:gsLst>
              <a:gs pos="1250">
                <a:schemeClr val="tx1"/>
              </a:gs>
              <a:gs pos="100000">
                <a:schemeClr val="tx1"/>
              </a:gs>
            </a:gsLst>
            <a:lin ang="5400000" scaled="0"/>
          </a:gradFill>
          <a:latin typeface="+mn-lt"/>
          <a:ea typeface="+mn-ea"/>
          <a:cs typeface="+mn-cs"/>
        </a:defRPr>
      </a:lvl3pPr>
      <a:lvl4pPr marL="0" marR="0" indent="0" algn="l" defTabSz="932742" rtl="0" eaLnBrk="1" fontAlgn="auto" latinLnBrk="0" hangingPunct="1">
        <a:lnSpc>
          <a:spcPct val="100000"/>
        </a:lnSpc>
        <a:spcBef>
          <a:spcPts val="600"/>
        </a:spcBef>
        <a:spcAft>
          <a:spcPts val="600"/>
        </a:spcAft>
        <a:buClrTx/>
        <a:buSzPct val="90000"/>
        <a:buFont typeface="Wingdings" panose="05000000000000000000" pitchFamily="2" charset="2"/>
        <a:buNone/>
        <a:tabLst/>
        <a:defRPr sz="1200" kern="0" cap="all" spc="100" baseline="0">
          <a:solidFill>
            <a:schemeClr val="accent1">
              <a:lumMod val="60000"/>
              <a:lumOff val="40000"/>
            </a:schemeClr>
          </a:solidFill>
          <a:latin typeface="+mn-lt"/>
          <a:ea typeface="+mn-ea"/>
          <a:cs typeface="+mn-cs"/>
        </a:defRPr>
      </a:lvl4pPr>
      <a:lvl5pPr marL="0" marR="0" indent="0" algn="l" defTabSz="932742" rtl="0" eaLnBrk="1" fontAlgn="auto" latinLnBrk="0" hangingPunct="1">
        <a:lnSpc>
          <a:spcPct val="100000"/>
        </a:lnSpc>
        <a:spcBef>
          <a:spcPts val="0"/>
        </a:spcBef>
        <a:spcAft>
          <a:spcPts val="600"/>
        </a:spcAft>
        <a:buClrTx/>
        <a:buSzPct val="90000"/>
        <a:buFont typeface="Wingdings" panose="05000000000000000000" pitchFamily="2" charset="2"/>
        <a:buNone/>
        <a:tabLst/>
        <a:defRPr sz="12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guide id="31" pos="3840">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userDrawn="1">
            <p:ph type="title"/>
          </p:nvPr>
        </p:nvSpPr>
        <p:spPr>
          <a:xfrm>
            <a:off x="588263" y="457200"/>
            <a:ext cx="11018520" cy="553998"/>
          </a:xfrm>
          <a:prstGeom prst="rect">
            <a:avLst/>
          </a:prstGeom>
        </p:spPr>
        <p:txBody>
          <a:bodyPr vert="horz" wrap="square" lIns="0" tIns="0" rIns="0" bIns="0" rtlCol="0" anchor="t">
            <a:spAutoFit/>
          </a:bodyPr>
          <a:lstStyle/>
          <a:p>
            <a:r>
              <a:rPr lang="en-US"/>
              <a:t>Click to edit Master title style</a:t>
            </a:r>
          </a:p>
        </p:txBody>
      </p:sp>
      <p:sp>
        <p:nvSpPr>
          <p:cNvPr id="4" name="Text Placeholder 3"/>
          <p:cNvSpPr>
            <a:spLocks noGrp="1"/>
          </p:cNvSpPr>
          <p:nvPr userDrawn="1">
            <p:ph type="body" idx="1"/>
          </p:nvPr>
        </p:nvSpPr>
        <p:spPr>
          <a:xfrm>
            <a:off x="584200" y="1435503"/>
            <a:ext cx="11018520" cy="1612749"/>
          </a:xfrm>
          <a:prstGeom prst="rect">
            <a:avLst/>
          </a:prstGeom>
        </p:spPr>
        <p:txBody>
          <a:bodyPr vert="horz" wrap="square" lIns="0" tIns="0" rIns="0" bIns="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47" name="GRID" hidden="1">
            <a:extLst>
              <a:ext uri="{FF2B5EF4-FFF2-40B4-BE49-F238E27FC236}">
                <a16:creationId xmlns:a16="http://schemas.microsoft.com/office/drawing/2014/main" id="{32B5FFBF-552A-4973-B5B3-9EE3A765185F}"/>
              </a:ext>
            </a:extLst>
          </p:cNvPr>
          <p:cNvGrpSpPr/>
          <p:nvPr userDrawn="1"/>
        </p:nvGrpSpPr>
        <p:grpSpPr>
          <a:xfrm>
            <a:off x="0" y="0"/>
            <a:ext cx="12192000" cy="6858000"/>
            <a:chOff x="0" y="0"/>
            <a:chExt cx="12192000" cy="6858000"/>
          </a:xfrm>
        </p:grpSpPr>
        <p:cxnSp>
          <p:nvCxnSpPr>
            <p:cNvPr id="7" name="Straight Connector 6">
              <a:extLst>
                <a:ext uri="{FF2B5EF4-FFF2-40B4-BE49-F238E27FC236}">
                  <a16:creationId xmlns:a16="http://schemas.microsoft.com/office/drawing/2014/main" id="{5CD412E5-2492-4063-96AB-C451FC39F2B6}"/>
                </a:ext>
              </a:extLst>
            </p:cNvPr>
            <p:cNvCxnSpPr/>
            <p:nvPr/>
          </p:nvCxnSpPr>
          <p:spPr>
            <a:xfrm>
              <a:off x="0" y="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25E7FAE-6A98-413B-871E-10F8DF6FF1E3}"/>
                </a:ext>
              </a:extLst>
            </p:cNvPr>
            <p:cNvCxnSpPr/>
            <p:nvPr/>
          </p:nvCxnSpPr>
          <p:spPr>
            <a:xfrm>
              <a:off x="0" y="29260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EF42BDE7-00A0-446E-9CEE-23DDF6A13E6E}"/>
                </a:ext>
              </a:extLst>
            </p:cNvPr>
            <p:cNvCxnSpPr/>
            <p:nvPr/>
          </p:nvCxnSpPr>
          <p:spPr>
            <a:xfrm>
              <a:off x="0" y="585216"/>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AD48FF31-9C6A-4C0C-AB96-ED556488A1BA}"/>
                </a:ext>
              </a:extLst>
            </p:cNvPr>
            <p:cNvCxnSpPr/>
            <p:nvPr/>
          </p:nvCxnSpPr>
          <p:spPr>
            <a:xfrm>
              <a:off x="0" y="6272784"/>
              <a:ext cx="12188952" cy="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8D811B2-F122-4FF3-A4F6-E7291A5152BB}"/>
                </a:ext>
              </a:extLst>
            </p:cNvPr>
            <p:cNvCxnSpPr/>
            <p:nvPr/>
          </p:nvCxnSpPr>
          <p:spPr>
            <a:xfrm>
              <a:off x="0" y="656539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2029335-BA6E-4B6F-B752-D02603169DE6}"/>
                </a:ext>
              </a:extLst>
            </p:cNvPr>
            <p:cNvCxnSpPr/>
            <p:nvPr/>
          </p:nvCxnSpPr>
          <p:spPr>
            <a:xfrm>
              <a:off x="0" y="685800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708D55A0-D16C-4191-B9F9-C95B51610B5E}"/>
                </a:ext>
              </a:extLst>
            </p:cNvPr>
            <p:cNvCxnSpPr/>
            <p:nvPr/>
          </p:nvCxnSpPr>
          <p:spPr>
            <a:xfrm>
              <a:off x="0" y="87782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DA3FCB58-9F61-404B-A493-7860A942FCC2}"/>
                </a:ext>
              </a:extLst>
            </p:cNvPr>
            <p:cNvCxnSpPr/>
            <p:nvPr/>
          </p:nvCxnSpPr>
          <p:spPr>
            <a:xfrm>
              <a:off x="0" y="117043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0EFD38DF-4402-499A-B7B2-D5BBF3AD467C}"/>
                </a:ext>
              </a:extLst>
            </p:cNvPr>
            <p:cNvCxnSpPr/>
            <p:nvPr/>
          </p:nvCxnSpPr>
          <p:spPr>
            <a:xfrm>
              <a:off x="0" y="146304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6DFD209-A624-4FEA-8F60-067FBF0CC1E8}"/>
                </a:ext>
              </a:extLst>
            </p:cNvPr>
            <p:cNvCxnSpPr/>
            <p:nvPr/>
          </p:nvCxnSpPr>
          <p:spPr>
            <a:xfrm>
              <a:off x="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F1B8ED61-88C3-48AA-91A7-BFD779B3B3BA}"/>
                </a:ext>
              </a:extLst>
            </p:cNvPr>
            <p:cNvCxnSpPr/>
            <p:nvPr/>
          </p:nvCxnSpPr>
          <p:spPr>
            <a:xfrm>
              <a:off x="585216"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822AC47D-49D2-4B9E-B580-53A7922E5654}"/>
                </a:ext>
              </a:extLst>
            </p:cNvPr>
            <p:cNvCxnSpPr/>
            <p:nvPr/>
          </p:nvCxnSpPr>
          <p:spPr>
            <a:xfrm>
              <a:off x="29260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20D7A2DB-4310-49CD-83F6-55B33BE76665}"/>
                </a:ext>
              </a:extLst>
            </p:cNvPr>
            <p:cNvCxnSpPr/>
            <p:nvPr/>
          </p:nvCxnSpPr>
          <p:spPr>
            <a:xfrm>
              <a:off x="877824"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20C40071-7BC6-4682-9CD1-0631E07C9F11}"/>
                </a:ext>
              </a:extLst>
            </p:cNvPr>
            <p:cNvCxnSpPr/>
            <p:nvPr/>
          </p:nvCxnSpPr>
          <p:spPr>
            <a:xfrm>
              <a:off x="117043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EE0ACFAA-26E9-44D2-BEF0-E02CAE93F397}"/>
                </a:ext>
              </a:extLst>
            </p:cNvPr>
            <p:cNvCxnSpPr/>
            <p:nvPr/>
          </p:nvCxnSpPr>
          <p:spPr>
            <a:xfrm>
              <a:off x="11021568"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85D1186-93AE-4B67-8544-763E0B213AAC}"/>
                </a:ext>
              </a:extLst>
            </p:cNvPr>
            <p:cNvCxnSpPr/>
            <p:nvPr/>
          </p:nvCxnSpPr>
          <p:spPr>
            <a:xfrm>
              <a:off x="11606784" y="0"/>
              <a:ext cx="0" cy="6858000"/>
            </a:xfrm>
            <a:prstGeom prst="line">
              <a:avLst/>
            </a:prstGeom>
            <a:ln w="3175">
              <a:solidFill>
                <a:srgbClr val="DF45D4"/>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B1D45AE-FC53-4BB4-A9CD-C563C03A1195}"/>
                </a:ext>
              </a:extLst>
            </p:cNvPr>
            <p:cNvCxnSpPr/>
            <p:nvPr/>
          </p:nvCxnSpPr>
          <p:spPr>
            <a:xfrm>
              <a:off x="11314176"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8325177A-06D9-4C2A-B7EF-984A90245BF7}"/>
                </a:ext>
              </a:extLst>
            </p:cNvPr>
            <p:cNvCxnSpPr/>
            <p:nvPr/>
          </p:nvCxnSpPr>
          <p:spPr>
            <a:xfrm>
              <a:off x="11899392"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D2B67796-DF72-4C3B-A79D-7534FD3084C9}"/>
                </a:ext>
              </a:extLst>
            </p:cNvPr>
            <p:cNvCxnSpPr/>
            <p:nvPr/>
          </p:nvCxnSpPr>
          <p:spPr>
            <a:xfrm>
              <a:off x="12192000" y="0"/>
              <a:ext cx="0" cy="685800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C8B2C409-2FF7-4120-9E48-02A446B82DD6}"/>
                </a:ext>
              </a:extLst>
            </p:cNvPr>
            <p:cNvCxnSpPr/>
            <p:nvPr/>
          </p:nvCxnSpPr>
          <p:spPr>
            <a:xfrm>
              <a:off x="0" y="175564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F3E0130A-B11A-42AB-8439-3CB0569F1C08}"/>
                </a:ext>
              </a:extLst>
            </p:cNvPr>
            <p:cNvCxnSpPr/>
            <p:nvPr/>
          </p:nvCxnSpPr>
          <p:spPr>
            <a:xfrm>
              <a:off x="0" y="204825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0840B631-CB23-44B8-823B-56619D54F0E4}"/>
                </a:ext>
              </a:extLst>
            </p:cNvPr>
            <p:cNvCxnSpPr/>
            <p:nvPr/>
          </p:nvCxnSpPr>
          <p:spPr>
            <a:xfrm>
              <a:off x="0" y="234086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7DD460B-BBE5-43D6-95DF-C1C1CC6239C6}"/>
                </a:ext>
              </a:extLst>
            </p:cNvPr>
            <p:cNvCxnSpPr/>
            <p:nvPr/>
          </p:nvCxnSpPr>
          <p:spPr>
            <a:xfrm>
              <a:off x="0" y="263347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7F5BEEB4-62B8-420A-9489-8319B9432C34}"/>
                </a:ext>
              </a:extLst>
            </p:cNvPr>
            <p:cNvCxnSpPr/>
            <p:nvPr/>
          </p:nvCxnSpPr>
          <p:spPr>
            <a:xfrm>
              <a:off x="0" y="292608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79242164-82A4-4DA9-B78C-33430C241872}"/>
                </a:ext>
              </a:extLst>
            </p:cNvPr>
            <p:cNvCxnSpPr/>
            <p:nvPr/>
          </p:nvCxnSpPr>
          <p:spPr>
            <a:xfrm>
              <a:off x="0" y="321868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1D8767DD-4892-4904-AE72-87087DD9CCC2}"/>
                </a:ext>
              </a:extLst>
            </p:cNvPr>
            <p:cNvCxnSpPr/>
            <p:nvPr/>
          </p:nvCxnSpPr>
          <p:spPr>
            <a:xfrm>
              <a:off x="0" y="351129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245FC793-2AD0-4021-B3FB-391EDDE6CB63}"/>
                </a:ext>
              </a:extLst>
            </p:cNvPr>
            <p:cNvCxnSpPr/>
            <p:nvPr userDrawn="1"/>
          </p:nvCxnSpPr>
          <p:spPr>
            <a:xfrm>
              <a:off x="0" y="380390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8091C6C8-296D-4AA9-8F03-7DEA5FA7D71A}"/>
                </a:ext>
              </a:extLst>
            </p:cNvPr>
            <p:cNvCxnSpPr/>
            <p:nvPr userDrawn="1"/>
          </p:nvCxnSpPr>
          <p:spPr>
            <a:xfrm>
              <a:off x="0" y="409651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71CBDA8A-698A-4B1C-BC41-CD72C2900FE8}"/>
                </a:ext>
              </a:extLst>
            </p:cNvPr>
            <p:cNvCxnSpPr/>
            <p:nvPr userDrawn="1"/>
          </p:nvCxnSpPr>
          <p:spPr>
            <a:xfrm>
              <a:off x="0" y="438912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F0780C82-EF19-43A2-BF1B-31FDFBA092CA}"/>
                </a:ext>
              </a:extLst>
            </p:cNvPr>
            <p:cNvCxnSpPr/>
            <p:nvPr userDrawn="1"/>
          </p:nvCxnSpPr>
          <p:spPr>
            <a:xfrm>
              <a:off x="0" y="4681728"/>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3492339-9370-44E2-8C4D-414393DEB764}"/>
                </a:ext>
              </a:extLst>
            </p:cNvPr>
            <p:cNvCxnSpPr/>
            <p:nvPr userDrawn="1"/>
          </p:nvCxnSpPr>
          <p:spPr>
            <a:xfrm>
              <a:off x="0" y="4974336"/>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EBF7CE2A-C0A7-4C6F-88B8-E40107AE34E8}"/>
                </a:ext>
              </a:extLst>
            </p:cNvPr>
            <p:cNvCxnSpPr/>
            <p:nvPr userDrawn="1"/>
          </p:nvCxnSpPr>
          <p:spPr>
            <a:xfrm>
              <a:off x="0" y="5266944"/>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CCD7A1D0-B060-4037-BFAE-80FAF89CC35F}"/>
                </a:ext>
              </a:extLst>
            </p:cNvPr>
            <p:cNvCxnSpPr/>
            <p:nvPr userDrawn="1"/>
          </p:nvCxnSpPr>
          <p:spPr>
            <a:xfrm>
              <a:off x="0" y="5559552"/>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A121C21-7F60-43D7-B9B4-682B9D22E24D}"/>
                </a:ext>
              </a:extLst>
            </p:cNvPr>
            <p:cNvCxnSpPr/>
            <p:nvPr userDrawn="1"/>
          </p:nvCxnSpPr>
          <p:spPr>
            <a:xfrm>
              <a:off x="0" y="5852160"/>
              <a:ext cx="12188952" cy="0"/>
            </a:xfrm>
            <a:prstGeom prst="line">
              <a:avLst/>
            </a:prstGeom>
            <a:ln w="3175">
              <a:solidFill>
                <a:schemeClr val="tx1">
                  <a:alpha val="20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3" name=".64 square" hidden="1">
            <a:extLst>
              <a:ext uri="{FF2B5EF4-FFF2-40B4-BE49-F238E27FC236}">
                <a16:creationId xmlns:a16="http://schemas.microsoft.com/office/drawing/2014/main" id="{90E0CE0A-15D7-405F-8DFA-B7F5AF47B03C}"/>
              </a:ext>
            </a:extLst>
          </p:cNvPr>
          <p:cNvSpPr/>
          <p:nvPr userDrawn="1"/>
        </p:nvSpPr>
        <p:spPr bwMode="auto">
          <a:xfrm>
            <a:off x="0" y="0"/>
            <a:ext cx="585216" cy="585216"/>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sp>
        <p:nvSpPr>
          <p:cNvPr id="35" name=".32 square" hidden="1">
            <a:extLst>
              <a:ext uri="{FF2B5EF4-FFF2-40B4-BE49-F238E27FC236}">
                <a16:creationId xmlns:a16="http://schemas.microsoft.com/office/drawing/2014/main" id="{09835393-211C-428D-B22F-51EE7A413599}"/>
              </a:ext>
            </a:extLst>
          </p:cNvPr>
          <p:cNvSpPr/>
          <p:nvPr userDrawn="1"/>
        </p:nvSpPr>
        <p:spPr bwMode="auto">
          <a:xfrm>
            <a:off x="0" y="0"/>
            <a:ext cx="292608" cy="292608"/>
          </a:xfrm>
          <a:prstGeom prst="rect">
            <a:avLst/>
          </a:prstGeom>
          <a:solidFill>
            <a:schemeClr val="tx1">
              <a:alpha val="17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pic>
        <p:nvPicPr>
          <p:cNvPr id="48" name="MS Brand colors" descr="These are Microsoft Brand colors. The color bar is placed to the side of the Theme master so that it will be visible on all slides. Users can use the 'eye dropper' color tools under Color Fill Shape, Color Fill line etc. to easily select Brand colors. ">
            <a:extLst>
              <a:ext uri="{FF2B5EF4-FFF2-40B4-BE49-F238E27FC236}">
                <a16:creationId xmlns:a16="http://schemas.microsoft.com/office/drawing/2014/main" id="{64D47851-93E6-4066-B42D-42968BFB647D}"/>
              </a:ext>
              <a:ext uri="{C183D7F6-B498-43B3-948B-1728B52AA6E4}">
                <adec:decorative xmlns:adec="http://schemas.microsoft.com/office/drawing/2017/decorative" val="0"/>
              </a:ext>
            </a:extLst>
          </p:cNvPr>
          <p:cNvPicPr>
            <a:picLocks noChangeAspect="1"/>
          </p:cNvPicPr>
          <p:nvPr userDrawn="1"/>
        </p:nvPicPr>
        <p:blipFill rotWithShape="1">
          <a:blip r:embed="rId84"/>
          <a:srcRect l="762"/>
          <a:stretch/>
        </p:blipFill>
        <p:spPr>
          <a:xfrm rot="5400000">
            <a:off x="9509760" y="2843773"/>
            <a:ext cx="6858000" cy="1170455"/>
          </a:xfrm>
          <a:prstGeom prst="rect">
            <a:avLst/>
          </a:prstGeom>
        </p:spPr>
      </p:pic>
    </p:spTree>
    <p:extLst>
      <p:ext uri="{BB962C8B-B14F-4D97-AF65-F5344CB8AC3E}">
        <p14:creationId xmlns:p14="http://schemas.microsoft.com/office/powerpoint/2010/main" val="3075128628"/>
      </p:ext>
    </p:extLst>
  </p:cSld>
  <p:clrMap bg1="dk1" tx1="lt1" bg2="dk2" tx2="lt2" accent1="accent1" accent2="accent2" accent3="accent3" accent4="accent4" accent5="accent5" accent6="accent6" hlink="hlink" folHlink="folHlink"/>
  <p:sldLayoutIdLst>
    <p:sldLayoutId id="2147496796" r:id="rId1"/>
    <p:sldLayoutId id="2147496797" r:id="rId2"/>
    <p:sldLayoutId id="2147496798" r:id="rId3"/>
    <p:sldLayoutId id="2147496799" r:id="rId4"/>
    <p:sldLayoutId id="2147496800" r:id="rId5"/>
    <p:sldLayoutId id="2147496801" r:id="rId6"/>
    <p:sldLayoutId id="2147496802" r:id="rId7"/>
    <p:sldLayoutId id="2147496803" r:id="rId8"/>
    <p:sldLayoutId id="2147496804" r:id="rId9"/>
    <p:sldLayoutId id="2147496805" r:id="rId10"/>
    <p:sldLayoutId id="2147496806" r:id="rId11"/>
    <p:sldLayoutId id="2147496807" r:id="rId12"/>
    <p:sldLayoutId id="2147496808" r:id="rId13"/>
    <p:sldLayoutId id="2147496809" r:id="rId14"/>
    <p:sldLayoutId id="2147496810" r:id="rId15"/>
    <p:sldLayoutId id="2147496811" r:id="rId16"/>
    <p:sldLayoutId id="2147496812" r:id="rId17"/>
    <p:sldLayoutId id="2147496813" r:id="rId18"/>
    <p:sldLayoutId id="2147496814" r:id="rId19"/>
    <p:sldLayoutId id="2147496815" r:id="rId20"/>
    <p:sldLayoutId id="2147496816" r:id="rId21"/>
    <p:sldLayoutId id="2147496817" r:id="rId22"/>
    <p:sldLayoutId id="2147496818" r:id="rId23"/>
    <p:sldLayoutId id="2147496819" r:id="rId24"/>
    <p:sldLayoutId id="2147496820" r:id="rId25"/>
    <p:sldLayoutId id="2147496821" r:id="rId26"/>
    <p:sldLayoutId id="2147496822" r:id="rId27"/>
    <p:sldLayoutId id="2147496823" r:id="rId28"/>
    <p:sldLayoutId id="2147496824" r:id="rId29"/>
    <p:sldLayoutId id="2147496825" r:id="rId30"/>
    <p:sldLayoutId id="2147496826" r:id="rId31"/>
    <p:sldLayoutId id="2147496827" r:id="rId32"/>
    <p:sldLayoutId id="2147496828" r:id="rId33"/>
    <p:sldLayoutId id="2147496829" r:id="rId34"/>
    <p:sldLayoutId id="2147496830" r:id="rId35"/>
    <p:sldLayoutId id="2147496831" r:id="rId36"/>
    <p:sldLayoutId id="2147496832" r:id="rId37"/>
    <p:sldLayoutId id="2147496833" r:id="rId38"/>
    <p:sldLayoutId id="2147496834" r:id="rId39"/>
    <p:sldLayoutId id="2147496835" r:id="rId40"/>
    <p:sldLayoutId id="2147496836" r:id="rId41"/>
    <p:sldLayoutId id="2147496837" r:id="rId42"/>
    <p:sldLayoutId id="2147496838" r:id="rId43"/>
    <p:sldLayoutId id="2147496839" r:id="rId44"/>
    <p:sldLayoutId id="2147496840" r:id="rId45"/>
    <p:sldLayoutId id="2147496841" r:id="rId46"/>
    <p:sldLayoutId id="2147496842" r:id="rId47"/>
    <p:sldLayoutId id="2147496843" r:id="rId48"/>
    <p:sldLayoutId id="2147496844" r:id="rId49"/>
    <p:sldLayoutId id="2147496845" r:id="rId50"/>
    <p:sldLayoutId id="2147496846" r:id="rId51"/>
    <p:sldLayoutId id="2147496847" r:id="rId52"/>
    <p:sldLayoutId id="2147496848" r:id="rId53"/>
    <p:sldLayoutId id="2147496849" r:id="rId54"/>
    <p:sldLayoutId id="2147496850" r:id="rId55"/>
    <p:sldLayoutId id="2147496851" r:id="rId56"/>
    <p:sldLayoutId id="2147496852" r:id="rId57"/>
    <p:sldLayoutId id="2147496853" r:id="rId58"/>
    <p:sldLayoutId id="2147496854" r:id="rId59"/>
    <p:sldLayoutId id="2147496855" r:id="rId60"/>
    <p:sldLayoutId id="2147496856" r:id="rId61"/>
    <p:sldLayoutId id="2147496857" r:id="rId62"/>
    <p:sldLayoutId id="2147496858" r:id="rId63"/>
    <p:sldLayoutId id="2147496859" r:id="rId64"/>
    <p:sldLayoutId id="2147496860" r:id="rId65"/>
    <p:sldLayoutId id="2147496861" r:id="rId66"/>
    <p:sldLayoutId id="2147496862" r:id="rId67"/>
    <p:sldLayoutId id="2147496863" r:id="rId68"/>
    <p:sldLayoutId id="2147496864" r:id="rId69"/>
    <p:sldLayoutId id="2147496865" r:id="rId70"/>
    <p:sldLayoutId id="2147496866" r:id="rId71"/>
    <p:sldLayoutId id="2147496867" r:id="rId72"/>
    <p:sldLayoutId id="2147496868" r:id="rId73"/>
    <p:sldLayoutId id="2147496869" r:id="rId74"/>
    <p:sldLayoutId id="2147496870" r:id="rId75"/>
    <p:sldLayoutId id="2147496871" r:id="rId76"/>
    <p:sldLayoutId id="2147496872" r:id="rId77"/>
    <p:sldLayoutId id="2147496873" r:id="rId78"/>
    <p:sldLayoutId id="2147496874" r:id="rId79"/>
    <p:sldLayoutId id="2147496875" r:id="rId80"/>
    <p:sldLayoutId id="2147496876" r:id="rId81"/>
    <p:sldLayoutId id="2147496877" r:id="rId82"/>
  </p:sldLayoutIdLst>
  <p:transition>
    <p:fade/>
  </p:transition>
  <p:hf sldNum="0" hdr="0" dt="0"/>
  <p:txStyles>
    <p:title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p:titleStyle>
    <p:body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6" pos="368">
          <p15:clr>
            <a:srgbClr val="C35EA4"/>
          </p15:clr>
        </p15:guide>
        <p15:guide id="17" pos="7313">
          <p15:clr>
            <a:srgbClr val="C35EA4"/>
          </p15:clr>
        </p15:guide>
        <p15:guide id="25" orient="horz" pos="369">
          <p15:clr>
            <a:srgbClr val="C35EA4"/>
          </p15:clr>
        </p15:guide>
        <p15:guide id="26" orient="horz" pos="3949">
          <p15:clr>
            <a:srgbClr val="C35EA4"/>
          </p15:clr>
        </p15:guide>
        <p15:guide id="27" orient="horz" pos="184">
          <p15:clr>
            <a:srgbClr val="A4A3A4"/>
          </p15:clr>
        </p15:guide>
        <p15:guide id="28" pos="185">
          <p15:clr>
            <a:srgbClr val="A4A3A4"/>
          </p15:clr>
        </p15:guide>
        <p15:guide id="29" orient="horz" pos="4135">
          <p15:clr>
            <a:srgbClr val="A4A3A4"/>
          </p15:clr>
        </p15:guide>
        <p15:guide id="30" pos="7495">
          <p15:clr>
            <a:srgbClr val="A4A3A4"/>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4.xml"/></Relationships>
</file>

<file path=ppt/slides/_rels/slide11.xml.rels><?xml version="1.0" encoding="UTF-8" standalone="yes"?>
<Relationships xmlns="http://schemas.openxmlformats.org/package/2006/relationships"><Relationship Id="rId13" Type="http://schemas.openxmlformats.org/officeDocument/2006/relationships/image" Target="../media/image100.svg"/><Relationship Id="rId18" Type="http://schemas.openxmlformats.org/officeDocument/2006/relationships/image" Target="../media/image105.png"/><Relationship Id="rId26" Type="http://schemas.openxmlformats.org/officeDocument/2006/relationships/image" Target="../media/image113.png"/><Relationship Id="rId3" Type="http://schemas.openxmlformats.org/officeDocument/2006/relationships/image" Target="../media/image90.png"/><Relationship Id="rId21" Type="http://schemas.openxmlformats.org/officeDocument/2006/relationships/image" Target="../media/image108.svg"/><Relationship Id="rId34" Type="http://schemas.openxmlformats.org/officeDocument/2006/relationships/image" Target="../media/image88.png"/><Relationship Id="rId7" Type="http://schemas.openxmlformats.org/officeDocument/2006/relationships/image" Target="../media/image94.png"/><Relationship Id="rId12" Type="http://schemas.openxmlformats.org/officeDocument/2006/relationships/image" Target="../media/image99.png"/><Relationship Id="rId17" Type="http://schemas.openxmlformats.org/officeDocument/2006/relationships/image" Target="../media/image104.svg"/><Relationship Id="rId25" Type="http://schemas.openxmlformats.org/officeDocument/2006/relationships/image" Target="../media/image112.svg"/><Relationship Id="rId33" Type="http://schemas.openxmlformats.org/officeDocument/2006/relationships/image" Target="../media/image119.png"/><Relationship Id="rId2" Type="http://schemas.openxmlformats.org/officeDocument/2006/relationships/notesSlide" Target="../notesSlides/notesSlide9.xml"/><Relationship Id="rId16" Type="http://schemas.openxmlformats.org/officeDocument/2006/relationships/image" Target="../media/image103.png"/><Relationship Id="rId20" Type="http://schemas.openxmlformats.org/officeDocument/2006/relationships/image" Target="../media/image107.png"/><Relationship Id="rId29" Type="http://schemas.openxmlformats.org/officeDocument/2006/relationships/image" Target="../media/image116.jpeg"/><Relationship Id="rId1" Type="http://schemas.openxmlformats.org/officeDocument/2006/relationships/slideLayout" Target="../slideLayouts/slideLayout57.xml"/><Relationship Id="rId6" Type="http://schemas.openxmlformats.org/officeDocument/2006/relationships/image" Target="../media/image93.png"/><Relationship Id="rId11" Type="http://schemas.openxmlformats.org/officeDocument/2006/relationships/image" Target="../media/image98.png"/><Relationship Id="rId24" Type="http://schemas.openxmlformats.org/officeDocument/2006/relationships/image" Target="../media/image111.png"/><Relationship Id="rId32" Type="http://schemas.openxmlformats.org/officeDocument/2006/relationships/image" Target="../media/image82.png"/><Relationship Id="rId5" Type="http://schemas.openxmlformats.org/officeDocument/2006/relationships/image" Target="../media/image92.png"/><Relationship Id="rId15" Type="http://schemas.openxmlformats.org/officeDocument/2006/relationships/image" Target="../media/image102.svg"/><Relationship Id="rId23" Type="http://schemas.openxmlformats.org/officeDocument/2006/relationships/image" Target="../media/image110.svg"/><Relationship Id="rId28" Type="http://schemas.openxmlformats.org/officeDocument/2006/relationships/image" Target="../media/image115.png"/><Relationship Id="rId10" Type="http://schemas.openxmlformats.org/officeDocument/2006/relationships/image" Target="../media/image97.svg"/><Relationship Id="rId19" Type="http://schemas.openxmlformats.org/officeDocument/2006/relationships/image" Target="../media/image106.svg"/><Relationship Id="rId31" Type="http://schemas.openxmlformats.org/officeDocument/2006/relationships/image" Target="../media/image118.png"/><Relationship Id="rId4" Type="http://schemas.openxmlformats.org/officeDocument/2006/relationships/image" Target="../media/image91.png"/><Relationship Id="rId9" Type="http://schemas.openxmlformats.org/officeDocument/2006/relationships/image" Target="../media/image96.png"/><Relationship Id="rId14" Type="http://schemas.openxmlformats.org/officeDocument/2006/relationships/image" Target="../media/image101.png"/><Relationship Id="rId22" Type="http://schemas.openxmlformats.org/officeDocument/2006/relationships/image" Target="../media/image109.png"/><Relationship Id="rId27" Type="http://schemas.openxmlformats.org/officeDocument/2006/relationships/image" Target="../media/image114.svg"/><Relationship Id="rId30" Type="http://schemas.openxmlformats.org/officeDocument/2006/relationships/image" Target="../media/image117.png"/><Relationship Id="rId35" Type="http://schemas.microsoft.com/office/2007/relationships/hdphoto" Target="../media/hdphoto2.wdp"/><Relationship Id="rId8" Type="http://schemas.openxmlformats.org/officeDocument/2006/relationships/image" Target="../media/image95.png"/></Relationships>
</file>

<file path=ppt/slides/_rels/slide12.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20.png"/><Relationship Id="rId7" Type="http://schemas.openxmlformats.org/officeDocument/2006/relationships/image" Target="../media/image123.png"/><Relationship Id="rId2" Type="http://schemas.openxmlformats.org/officeDocument/2006/relationships/notesSlide" Target="../notesSlides/notesSlide10.xml"/><Relationship Id="rId1" Type="http://schemas.openxmlformats.org/officeDocument/2006/relationships/slideLayout" Target="../slideLayouts/slideLayout111.xml"/><Relationship Id="rId6" Type="http://schemas.openxmlformats.org/officeDocument/2006/relationships/image" Target="../media/image122.png"/><Relationship Id="rId11" Type="http://schemas.openxmlformats.org/officeDocument/2006/relationships/image" Target="../media/image127.png"/><Relationship Id="rId5" Type="http://schemas.microsoft.com/office/2007/relationships/hdphoto" Target="../media/hdphoto3.wdp"/><Relationship Id="rId10" Type="http://schemas.openxmlformats.org/officeDocument/2006/relationships/image" Target="../media/image126.png"/><Relationship Id="rId4" Type="http://schemas.openxmlformats.org/officeDocument/2006/relationships/image" Target="../media/image121.png"/><Relationship Id="rId9" Type="http://schemas.openxmlformats.org/officeDocument/2006/relationships/image" Target="../media/image125.png"/></Relationships>
</file>

<file path=ppt/slides/_rels/slide1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12.xml"/><Relationship Id="rId1" Type="http://schemas.openxmlformats.org/officeDocument/2006/relationships/slideLayout" Target="../slideLayouts/slideLayout246.xml"/><Relationship Id="rId6" Type="http://schemas.openxmlformats.org/officeDocument/2006/relationships/image" Target="../media/image131.svg"/><Relationship Id="rId5" Type="http://schemas.openxmlformats.org/officeDocument/2006/relationships/image" Target="../media/image130.png"/><Relationship Id="rId4" Type="http://schemas.openxmlformats.org/officeDocument/2006/relationships/image" Target="../media/image129.svg"/></Relationships>
</file>

<file path=ppt/slides/_rels/slide15.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notesSlide" Target="../notesSlides/notesSlide13.xml"/><Relationship Id="rId1" Type="http://schemas.openxmlformats.org/officeDocument/2006/relationships/slideLayout" Target="../slideLayouts/slideLayout57.xml"/><Relationship Id="rId5" Type="http://schemas.openxmlformats.org/officeDocument/2006/relationships/hyperlink" Target="https://github.com/Azure-Samples/azure-search-openai-demo" TargetMode="External"/><Relationship Id="rId4" Type="http://schemas.openxmlformats.org/officeDocument/2006/relationships/image" Target="../media/image133.png"/></Relationships>
</file>

<file path=ppt/slides/_rels/slide16.xml.rels><?xml version="1.0" encoding="UTF-8" standalone="yes"?>
<Relationships xmlns="http://schemas.openxmlformats.org/package/2006/relationships"><Relationship Id="rId8" Type="http://schemas.openxmlformats.org/officeDocument/2006/relationships/image" Target="../media/image139.svg"/><Relationship Id="rId3" Type="http://schemas.openxmlformats.org/officeDocument/2006/relationships/image" Target="../media/image135.svg"/><Relationship Id="rId7" Type="http://schemas.openxmlformats.org/officeDocument/2006/relationships/image" Target="../media/image138.png"/><Relationship Id="rId2" Type="http://schemas.openxmlformats.org/officeDocument/2006/relationships/image" Target="../media/image134.png"/><Relationship Id="rId1" Type="http://schemas.openxmlformats.org/officeDocument/2006/relationships/slideLayout" Target="../slideLayouts/slideLayout57.xml"/><Relationship Id="rId6" Type="http://schemas.openxmlformats.org/officeDocument/2006/relationships/image" Target="../media/image137.png"/><Relationship Id="rId5" Type="http://schemas.microsoft.com/office/2007/relationships/hdphoto" Target="../media/hdphoto4.wdp"/><Relationship Id="rId4" Type="http://schemas.openxmlformats.org/officeDocument/2006/relationships/image" Target="../media/image136.png"/><Relationship Id="rId9" Type="http://schemas.openxmlformats.org/officeDocument/2006/relationships/hyperlink" Target="https://github.com/ruoccofabrizio/azure-open-ai-embeddings-qna"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41.png"/><Relationship Id="rId2" Type="http://schemas.openxmlformats.org/officeDocument/2006/relationships/image" Target="../media/image140.png"/><Relationship Id="rId1" Type="http://schemas.openxmlformats.org/officeDocument/2006/relationships/slideLayout" Target="../slideLayouts/slideLayout57.xml"/><Relationship Id="rId6" Type="http://schemas.openxmlformats.org/officeDocument/2006/relationships/image" Target="../media/image143.jpeg"/><Relationship Id="rId5" Type="http://schemas.openxmlformats.org/officeDocument/2006/relationships/hyperlink" Target="https://mlops.community/vector-similarity-search-from-basics-to-production" TargetMode="External"/><Relationship Id="rId4" Type="http://schemas.openxmlformats.org/officeDocument/2006/relationships/image" Target="../media/image142.png"/></Relationships>
</file>

<file path=ppt/slides/_rels/slide18.xml.rels><?xml version="1.0" encoding="UTF-8" standalone="yes"?>
<Relationships xmlns="http://schemas.openxmlformats.org/package/2006/relationships"><Relationship Id="rId8" Type="http://schemas.openxmlformats.org/officeDocument/2006/relationships/image" Target="../media/image150.png"/><Relationship Id="rId13" Type="http://schemas.openxmlformats.org/officeDocument/2006/relationships/image" Target="../media/image155.svg"/><Relationship Id="rId18" Type="http://schemas.openxmlformats.org/officeDocument/2006/relationships/image" Target="../media/image160.png"/><Relationship Id="rId3" Type="http://schemas.openxmlformats.org/officeDocument/2006/relationships/image" Target="../media/image145.svg"/><Relationship Id="rId7" Type="http://schemas.openxmlformats.org/officeDocument/2006/relationships/image" Target="../media/image149.svg"/><Relationship Id="rId12" Type="http://schemas.openxmlformats.org/officeDocument/2006/relationships/image" Target="../media/image154.png"/><Relationship Id="rId17" Type="http://schemas.openxmlformats.org/officeDocument/2006/relationships/image" Target="../media/image159.svg"/><Relationship Id="rId2" Type="http://schemas.openxmlformats.org/officeDocument/2006/relationships/image" Target="../media/image144.png"/><Relationship Id="rId16" Type="http://schemas.openxmlformats.org/officeDocument/2006/relationships/image" Target="../media/image158.png"/><Relationship Id="rId1" Type="http://schemas.openxmlformats.org/officeDocument/2006/relationships/slideLayout" Target="../slideLayouts/slideLayout57.xml"/><Relationship Id="rId6" Type="http://schemas.openxmlformats.org/officeDocument/2006/relationships/image" Target="../media/image148.png"/><Relationship Id="rId11" Type="http://schemas.openxmlformats.org/officeDocument/2006/relationships/image" Target="../media/image153.svg"/><Relationship Id="rId5" Type="http://schemas.openxmlformats.org/officeDocument/2006/relationships/image" Target="../media/image147.svg"/><Relationship Id="rId15" Type="http://schemas.openxmlformats.org/officeDocument/2006/relationships/image" Target="../media/image157.svg"/><Relationship Id="rId10" Type="http://schemas.openxmlformats.org/officeDocument/2006/relationships/image" Target="../media/image152.png"/><Relationship Id="rId4" Type="http://schemas.openxmlformats.org/officeDocument/2006/relationships/image" Target="../media/image146.png"/><Relationship Id="rId9" Type="http://schemas.openxmlformats.org/officeDocument/2006/relationships/image" Target="../media/image151.svg"/><Relationship Id="rId14" Type="http://schemas.openxmlformats.org/officeDocument/2006/relationships/image" Target="../media/image156.png"/></Relationships>
</file>

<file path=ppt/slides/_rels/slide19.xml.rels><?xml version="1.0" encoding="UTF-8" standalone="yes"?>
<Relationships xmlns="http://schemas.openxmlformats.org/package/2006/relationships"><Relationship Id="rId3" Type="http://schemas.openxmlformats.org/officeDocument/2006/relationships/hyperlink" Target="https://openai.com/blog/chatgpt-plugins" TargetMode="External"/><Relationship Id="rId2" Type="http://schemas.openxmlformats.org/officeDocument/2006/relationships/image" Target="../media/image143.jpeg"/><Relationship Id="rId1" Type="http://schemas.openxmlformats.org/officeDocument/2006/relationships/slideLayout" Target="../slideLayouts/slideLayout57.xml"/><Relationship Id="rId4" Type="http://schemas.openxmlformats.org/officeDocument/2006/relationships/image" Target="../media/image16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15.xml"/><Relationship Id="rId1" Type="http://schemas.openxmlformats.org/officeDocument/2006/relationships/slideLayout" Target="../slideLayouts/slideLayout57.xml"/></Relationships>
</file>

<file path=ppt/slides/_rels/slide22.xml.rels><?xml version="1.0" encoding="UTF-8" standalone="yes"?>
<Relationships xmlns="http://schemas.openxmlformats.org/package/2006/relationships"><Relationship Id="rId3" Type="http://schemas.openxmlformats.org/officeDocument/2006/relationships/hyperlink" Target="https://github.com/trending?since=monthly" TargetMode="External"/><Relationship Id="rId2" Type="http://schemas.openxmlformats.org/officeDocument/2006/relationships/notesSlide" Target="../notesSlides/notesSlide16.xml"/><Relationship Id="rId1" Type="http://schemas.openxmlformats.org/officeDocument/2006/relationships/slideLayout" Target="../slideLayouts/slideLayout57.xml"/><Relationship Id="rId6" Type="http://schemas.openxmlformats.org/officeDocument/2006/relationships/image" Target="../media/image164.png"/><Relationship Id="rId5" Type="http://schemas.openxmlformats.org/officeDocument/2006/relationships/image" Target="../media/image163.png"/><Relationship Id="rId4" Type="http://schemas.openxmlformats.org/officeDocument/2006/relationships/hyperlink" Target="https://star-history.com/#Significant-Gravitas/Auto-GPT&amp;microsoft/JARVIS&amp;lm-sys/FastChat&amp;biobootloader/wolverine&amp;yoheinakajima/babyagi&amp;Timeline"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170.png"/><Relationship Id="rId3" Type="http://schemas.openxmlformats.org/officeDocument/2006/relationships/image" Target="../media/image165.png"/><Relationship Id="rId7" Type="http://schemas.openxmlformats.org/officeDocument/2006/relationships/image" Target="../media/image169.png"/><Relationship Id="rId12" Type="http://schemas.openxmlformats.org/officeDocument/2006/relationships/hyperlink" Target="https://github.com/Significant-Gravitas/Auto-GPT" TargetMode="External"/><Relationship Id="rId2" Type="http://schemas.openxmlformats.org/officeDocument/2006/relationships/notesSlide" Target="../notesSlides/notesSlide17.xml"/><Relationship Id="rId1" Type="http://schemas.openxmlformats.org/officeDocument/2006/relationships/slideLayout" Target="../slideLayouts/slideLayout57.xml"/><Relationship Id="rId6" Type="http://schemas.openxmlformats.org/officeDocument/2006/relationships/image" Target="../media/image168.svg"/><Relationship Id="rId11" Type="http://schemas.openxmlformats.org/officeDocument/2006/relationships/image" Target="../media/image172.png"/><Relationship Id="rId5" Type="http://schemas.openxmlformats.org/officeDocument/2006/relationships/image" Target="../media/image167.png"/><Relationship Id="rId10" Type="http://schemas.openxmlformats.org/officeDocument/2006/relationships/image" Target="../media/image143.jpeg"/><Relationship Id="rId4" Type="http://schemas.openxmlformats.org/officeDocument/2006/relationships/image" Target="../media/image166.png"/><Relationship Id="rId9" Type="http://schemas.openxmlformats.org/officeDocument/2006/relationships/image" Target="../media/image171.png"/></Relationships>
</file>

<file path=ppt/slides/_rels/slide24.xml.rels><?xml version="1.0" encoding="UTF-8" standalone="yes"?>
<Relationships xmlns="http://schemas.openxmlformats.org/package/2006/relationships"><Relationship Id="rId8" Type="http://schemas.openxmlformats.org/officeDocument/2006/relationships/image" Target="../media/image169.png"/><Relationship Id="rId3" Type="http://schemas.openxmlformats.org/officeDocument/2006/relationships/image" Target="../media/image173.jpeg"/><Relationship Id="rId7" Type="http://schemas.openxmlformats.org/officeDocument/2006/relationships/image" Target="../media/image143.jpeg"/><Relationship Id="rId2" Type="http://schemas.openxmlformats.org/officeDocument/2006/relationships/notesSlide" Target="../notesSlides/notesSlide18.xml"/><Relationship Id="rId1" Type="http://schemas.openxmlformats.org/officeDocument/2006/relationships/slideLayout" Target="../slideLayouts/slideLayout57.xml"/><Relationship Id="rId6" Type="http://schemas.openxmlformats.org/officeDocument/2006/relationships/hyperlink" Target="https://github.com/microsoft/JARVIS" TargetMode="External"/><Relationship Id="rId5" Type="http://schemas.openxmlformats.org/officeDocument/2006/relationships/image" Target="../media/image175.jpeg"/><Relationship Id="rId4" Type="http://schemas.openxmlformats.org/officeDocument/2006/relationships/image" Target="../media/image174.jpeg"/></Relationships>
</file>

<file path=ppt/slides/_rels/slide25.xml.rels><?xml version="1.0" encoding="UTF-8" standalone="yes"?>
<Relationships xmlns="http://schemas.openxmlformats.org/package/2006/relationships"><Relationship Id="rId8" Type="http://schemas.openxmlformats.org/officeDocument/2006/relationships/image" Target="../media/image156.png"/><Relationship Id="rId13" Type="http://schemas.openxmlformats.org/officeDocument/2006/relationships/image" Target="../media/image166.png"/><Relationship Id="rId3" Type="http://schemas.openxmlformats.org/officeDocument/2006/relationships/image" Target="../media/image143.jpeg"/><Relationship Id="rId7" Type="http://schemas.openxmlformats.org/officeDocument/2006/relationships/image" Target="../media/image147.svg"/><Relationship Id="rId12" Type="http://schemas.openxmlformats.org/officeDocument/2006/relationships/image" Target="../media/image161.png"/><Relationship Id="rId2" Type="http://schemas.openxmlformats.org/officeDocument/2006/relationships/notesSlide" Target="../notesSlides/notesSlide19.xml"/><Relationship Id="rId1" Type="http://schemas.openxmlformats.org/officeDocument/2006/relationships/slideLayout" Target="../slideLayouts/slideLayout57.xml"/><Relationship Id="rId6" Type="http://schemas.openxmlformats.org/officeDocument/2006/relationships/image" Target="../media/image146.png"/><Relationship Id="rId11" Type="http://schemas.openxmlformats.org/officeDocument/2006/relationships/image" Target="../media/image169.png"/><Relationship Id="rId5" Type="http://schemas.openxmlformats.org/officeDocument/2006/relationships/image" Target="../media/image145.svg"/><Relationship Id="rId15" Type="http://schemas.openxmlformats.org/officeDocument/2006/relationships/image" Target="../media/image170.png"/><Relationship Id="rId10" Type="http://schemas.openxmlformats.org/officeDocument/2006/relationships/image" Target="../media/image160.png"/><Relationship Id="rId4" Type="http://schemas.openxmlformats.org/officeDocument/2006/relationships/image" Target="../media/image144.png"/><Relationship Id="rId9" Type="http://schemas.openxmlformats.org/officeDocument/2006/relationships/image" Target="../media/image157.svg"/><Relationship Id="rId14" Type="http://schemas.openxmlformats.org/officeDocument/2006/relationships/image" Target="../media/image172.png"/></Relationships>
</file>

<file path=ppt/slides/_rels/slide26.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176.png"/><Relationship Id="rId1" Type="http://schemas.openxmlformats.org/officeDocument/2006/relationships/slideLayout" Target="../slideLayouts/slideLayout246.xml"/><Relationship Id="rId4" Type="http://schemas.microsoft.com/office/2007/relationships/hdphoto" Target="../media/hdphoto2.wdp"/></Relationships>
</file>

<file path=ppt/slides/_rels/slide27.xml.rels><?xml version="1.0" encoding="UTF-8" standalone="yes"?>
<Relationships xmlns="http://schemas.openxmlformats.org/package/2006/relationships"><Relationship Id="rId3" Type="http://schemas.openxmlformats.org/officeDocument/2006/relationships/image" Target="../media/image177.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hyperlink" Target="https://www.gatesnotes.com/The-Age-of-AI-Has-Begun" TargetMode="External"/><Relationship Id="rId1" Type="http://schemas.openxmlformats.org/officeDocument/2006/relationships/slideLayout" Target="../slideLayouts/slideLayout44.xml"/><Relationship Id="rId5" Type="http://schemas.openxmlformats.org/officeDocument/2006/relationships/image" Target="../media/image82.png"/><Relationship Id="rId4" Type="http://schemas.openxmlformats.org/officeDocument/2006/relationships/image" Target="../media/image81.png"/></Relationships>
</file>

<file path=ppt/slides/_rels/slide5.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hyperlink" Target="https://www.statista.com/chart/29174/time-to-one-million-users" TargetMode="External"/><Relationship Id="rId1" Type="http://schemas.openxmlformats.org/officeDocument/2006/relationships/slideLayout" Target="../slideLayouts/slideLayout57.xml"/><Relationship Id="rId4" Type="http://schemas.openxmlformats.org/officeDocument/2006/relationships/image" Target="../media/image84.jpeg"/></Relationships>
</file>

<file path=ppt/slides/_rels/slide6.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xml"/><Relationship Id="rId1" Type="http://schemas.openxmlformats.org/officeDocument/2006/relationships/slideLayout" Target="../slideLayouts/slideLayout57.xml"/><Relationship Id="rId5" Type="http://schemas.openxmlformats.org/officeDocument/2006/relationships/image" Target="../media/image87.jpeg"/><Relationship Id="rId4" Type="http://schemas.openxmlformats.org/officeDocument/2006/relationships/image" Target="../media/image86.jpeg"/></Relationships>
</file>

<file path=ppt/slides/_rels/slide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6.xml"/><Relationship Id="rId1" Type="http://schemas.openxmlformats.org/officeDocument/2006/relationships/slideLayout" Target="../slideLayouts/slideLayout246.xml"/><Relationship Id="rId5" Type="http://schemas.openxmlformats.org/officeDocument/2006/relationships/image" Target="../media/image10.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7.xml"/><Relationship Id="rId1" Type="http://schemas.openxmlformats.org/officeDocument/2006/relationships/slideLayout" Target="../slideLayouts/slideLayout5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B783DD-5B68-486B-A18E-C5D7D0027CDD}"/>
              </a:ext>
            </a:extLst>
          </p:cNvPr>
          <p:cNvSpPr>
            <a:spLocks noGrp="1"/>
          </p:cNvSpPr>
          <p:nvPr>
            <p:ph type="title"/>
          </p:nvPr>
        </p:nvSpPr>
        <p:spPr>
          <a:xfrm>
            <a:off x="400412" y="2751892"/>
            <a:ext cx="5456827" cy="861774"/>
          </a:xfrm>
        </p:spPr>
        <p:txBody>
          <a:bodyPr/>
          <a:lstStyle/>
          <a:p>
            <a:r>
              <a:rPr lang="en-US" altLang="ko-KR" sz="2000" b="1" dirty="0"/>
              <a:t>OpenAI</a:t>
            </a:r>
            <a:r>
              <a:rPr lang="ko-KR" altLang="en-US" sz="2000" b="1" dirty="0"/>
              <a:t>의 생성 </a:t>
            </a:r>
            <a:r>
              <a:rPr lang="en-US" altLang="ko-KR" sz="2000" b="1" dirty="0"/>
              <a:t>AI</a:t>
            </a:r>
            <a:r>
              <a:rPr lang="ko-KR" altLang="en-US" sz="2000" b="1" dirty="0"/>
              <a:t>가 불러온</a:t>
            </a:r>
            <a:br>
              <a:rPr lang="en-US" altLang="ko-KR" sz="2000" b="1" dirty="0"/>
            </a:br>
            <a:r>
              <a:rPr lang="ko-KR" altLang="en-US" sz="3600" b="1" dirty="0"/>
              <a:t>범용 인공 지능 시대 개막</a:t>
            </a:r>
            <a:endParaRPr lang="en-US" sz="3600" b="1" dirty="0"/>
          </a:p>
        </p:txBody>
      </p:sp>
      <p:sp>
        <p:nvSpPr>
          <p:cNvPr id="4" name="TextBox 3">
            <a:extLst>
              <a:ext uri="{FF2B5EF4-FFF2-40B4-BE49-F238E27FC236}">
                <a16:creationId xmlns:a16="http://schemas.microsoft.com/office/drawing/2014/main" id="{B576D332-2EF7-DB9B-5A51-29622B55B6F1}"/>
              </a:ext>
            </a:extLst>
          </p:cNvPr>
          <p:cNvSpPr txBox="1"/>
          <p:nvPr/>
        </p:nvSpPr>
        <p:spPr>
          <a:xfrm>
            <a:off x="400413" y="5604494"/>
            <a:ext cx="3022174" cy="246221"/>
          </a:xfrm>
          <a:prstGeom prst="rect">
            <a:avLst/>
          </a:prstGeom>
          <a:noFill/>
        </p:spPr>
        <p:txBody>
          <a:bodyPr wrap="none" lIns="0" tIns="0" rIns="0" bIns="0" rtlCol="0">
            <a:spAutoFit/>
          </a:bodyPr>
          <a:lstStyle/>
          <a:p>
            <a:pPr algn="l"/>
            <a:r>
              <a:rPr lang="en-US" sz="1600" dirty="0">
                <a:gradFill>
                  <a:gsLst>
                    <a:gs pos="2917">
                      <a:schemeClr val="tx1"/>
                    </a:gs>
                    <a:gs pos="30000">
                      <a:schemeClr val="tx1"/>
                    </a:gs>
                  </a:gsLst>
                  <a:lin ang="5400000" scaled="0"/>
                </a:gradFill>
              </a:rPr>
              <a:t>Microsoft </a:t>
            </a:r>
            <a:r>
              <a:rPr lang="ko-KR" altLang="en-US" sz="1600" dirty="0">
                <a:gradFill>
                  <a:gsLst>
                    <a:gs pos="2917">
                      <a:schemeClr val="tx1"/>
                    </a:gs>
                    <a:gs pos="30000">
                      <a:schemeClr val="tx1"/>
                    </a:gs>
                  </a:gsLst>
                  <a:lin ang="5400000" scaled="0"/>
                </a:gradFill>
              </a:rPr>
              <a:t>기술전략매니저 김현수</a:t>
            </a:r>
            <a:endParaRPr lang="en-US" sz="1600" dirty="0" err="1">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3342131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a:extLst>
              <a:ext uri="{FF2B5EF4-FFF2-40B4-BE49-F238E27FC236}">
                <a16:creationId xmlns:a16="http://schemas.microsoft.com/office/drawing/2014/main" id="{DA4DB3ED-F4ED-442C-939E-09EEC32846DA}"/>
              </a:ext>
              <a:ext uri="{C183D7F6-B498-43B3-948B-1728B52AA6E4}">
                <adec:decorative xmlns:adec="http://schemas.microsoft.com/office/drawing/2017/decorative" val="1"/>
              </a:ext>
            </a:extLst>
          </p:cNvPr>
          <p:cNvCxnSpPr>
            <a:cxnSpLocks/>
          </p:cNvCxnSpPr>
          <p:nvPr/>
        </p:nvCxnSpPr>
        <p:spPr>
          <a:xfrm>
            <a:off x="589591" y="3324505"/>
            <a:ext cx="11019797" cy="0"/>
          </a:xfrm>
          <a:prstGeom prst="line">
            <a:avLst/>
          </a:prstGeom>
          <a:ln w="6350">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73" name="Group 72">
            <a:extLst>
              <a:ext uri="{FF2B5EF4-FFF2-40B4-BE49-F238E27FC236}">
                <a16:creationId xmlns:a16="http://schemas.microsoft.com/office/drawing/2014/main" id="{BE2D80E3-D45C-493C-9D2E-7EAA0A545901}"/>
              </a:ext>
              <a:ext uri="{C183D7F6-B498-43B3-948B-1728B52AA6E4}">
                <adec:decorative xmlns:adec="http://schemas.microsoft.com/office/drawing/2017/decorative" val="1"/>
              </a:ext>
            </a:extLst>
          </p:cNvPr>
          <p:cNvGrpSpPr/>
          <p:nvPr/>
        </p:nvGrpSpPr>
        <p:grpSpPr>
          <a:xfrm>
            <a:off x="563488" y="3822971"/>
            <a:ext cx="11524603" cy="2049792"/>
            <a:chOff x="563488" y="3822971"/>
            <a:chExt cx="11524603" cy="2049792"/>
          </a:xfrm>
        </p:grpSpPr>
        <p:sp>
          <p:nvSpPr>
            <p:cNvPr id="8" name="TextBox 7">
              <a:extLst>
                <a:ext uri="{FF2B5EF4-FFF2-40B4-BE49-F238E27FC236}">
                  <a16:creationId xmlns:a16="http://schemas.microsoft.com/office/drawing/2014/main" id="{601A69BA-248B-4EEB-84CF-70B16C318A68}"/>
                </a:ext>
              </a:extLst>
            </p:cNvPr>
            <p:cNvSpPr txBox="1"/>
            <p:nvPr/>
          </p:nvSpPr>
          <p:spPr>
            <a:xfrm>
              <a:off x="563488" y="3822971"/>
              <a:ext cx="2253822" cy="861774"/>
            </a:xfrm>
            <a:prstGeom prst="rect">
              <a:avLst/>
            </a:prstGeom>
            <a:noFill/>
          </p:spPr>
          <p:txBody>
            <a:bodyPr wrap="none" lIns="0" tIns="0" rIns="0" bIns="0" rtlCol="0">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ko-KR" altLang="en-US" sz="2800" b="1" i="0" u="none" strike="noStrike" kern="1200" cap="none" spc="0" normalizeH="0" baseline="0" noProof="0" dirty="0">
                  <a:ln>
                    <a:noFill/>
                  </a:ln>
                  <a:effectLst/>
                  <a:uLnTx/>
                  <a:uFillTx/>
                  <a:latin typeface="Segoe UI Semibold"/>
                  <a:ea typeface="+mn-ea"/>
                  <a:cs typeface="Segoe UI Semibold" panose="020B0702040204020203" pitchFamily="34" charset="0"/>
                </a:rPr>
                <a:t>고도로 분산된</a:t>
              </a:r>
              <a:br>
                <a:rPr kumimoji="0" lang="en-US" altLang="ko-KR" sz="2800" b="1" i="0" u="none" strike="noStrike" kern="1200" cap="none" spc="0" normalizeH="0" baseline="0" noProof="0" dirty="0">
                  <a:ln>
                    <a:noFill/>
                  </a:ln>
                  <a:effectLst/>
                  <a:uLnTx/>
                  <a:uFillTx/>
                  <a:latin typeface="Segoe UI Semibold"/>
                  <a:ea typeface="+mn-ea"/>
                  <a:cs typeface="Segoe UI Semibold" panose="020B0702040204020203" pitchFamily="34" charset="0"/>
                </a:rPr>
              </a:br>
              <a:r>
                <a:rPr kumimoji="0" lang="ko-KR" altLang="en-US" sz="2800" b="1" i="0" u="none" strike="noStrike" kern="1200" cap="none" spc="0" normalizeH="0" baseline="0" noProof="0" dirty="0">
                  <a:ln>
                    <a:noFill/>
                  </a:ln>
                  <a:effectLst/>
                  <a:uLnTx/>
                  <a:uFillTx/>
                  <a:latin typeface="Segoe UI Semibold"/>
                  <a:ea typeface="+mn-ea"/>
                  <a:cs typeface="Segoe UI Semibold" panose="020B0702040204020203" pitchFamily="34" charset="0"/>
                </a:rPr>
                <a:t>프레임워크</a:t>
              </a:r>
              <a:endParaRPr kumimoji="0" lang="en-US" sz="2800" b="1" i="0" u="none" strike="noStrike" kern="1200" cap="none" spc="0" normalizeH="0" baseline="0" noProof="0" dirty="0">
                <a:ln>
                  <a:noFill/>
                </a:ln>
                <a:effectLst/>
                <a:uLnTx/>
                <a:uFillTx/>
                <a:latin typeface="Segoe UI Semibold"/>
                <a:ea typeface="+mn-ea"/>
                <a:cs typeface="Segoe UI Semibold" panose="020B0702040204020203" pitchFamily="34" charset="0"/>
              </a:endParaRPr>
            </a:p>
          </p:txBody>
        </p:sp>
        <p:sp>
          <p:nvSpPr>
            <p:cNvPr id="10" name="Rectangle 9">
              <a:extLst>
                <a:ext uri="{FF2B5EF4-FFF2-40B4-BE49-F238E27FC236}">
                  <a16:creationId xmlns:a16="http://schemas.microsoft.com/office/drawing/2014/main" id="{F609E52C-4C25-49AE-B2A6-5E89DFDFD4F1}"/>
                </a:ext>
              </a:extLst>
            </p:cNvPr>
            <p:cNvSpPr/>
            <p:nvPr/>
          </p:nvSpPr>
          <p:spPr>
            <a:xfrm>
              <a:off x="4945167" y="3822971"/>
              <a:ext cx="7142924" cy="2049792"/>
            </a:xfrm>
            <a:prstGeom prst="rect">
              <a:avLst/>
            </a:prstGeom>
          </p:spPr>
          <p:txBody>
            <a:bodyPr wrap="square" anchor="ctr">
              <a:spAutoFit/>
            </a:bodyPr>
            <a:lstStyle/>
            <a:p>
              <a:pPr marL="285750" marR="0" lvl="0" indent="-285750" algn="l" defTabSz="932472" rtl="0" eaLnBrk="1" fontAlgn="base" latinLnBrk="0" hangingPunct="1">
                <a:lnSpc>
                  <a:spcPct val="90000"/>
                </a:lnSpc>
                <a:spcBef>
                  <a:spcPct val="0"/>
                </a:spcBef>
                <a:spcAft>
                  <a:spcPts val="1800"/>
                </a:spcAft>
                <a:buClrTx/>
                <a:buSzTx/>
                <a:buFont typeface="Arial" panose="020B0604020202020204" pitchFamily="34" charset="0"/>
                <a:buChar char="•"/>
                <a:tabLst/>
                <a:defRPr/>
              </a:pPr>
              <a:r>
                <a:rPr kumimoji="0" lang="ko-KR" alt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초거대 모델 훈련을 위한 오픈소스 프레임워크</a:t>
              </a:r>
              <a:br>
                <a:rPr kumimoji="0" lang="en-U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b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(20</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배</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 </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더 크고</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/10</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배</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 </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더 빠름</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a:t>
              </a:r>
            </a:p>
            <a:p>
              <a:pPr marL="285750" marR="0" lvl="0" indent="-285750" algn="l" defTabSz="932472" rtl="0" eaLnBrk="1" fontAlgn="base" latinLnBrk="0" hangingPunct="1">
                <a:lnSpc>
                  <a:spcPct val="90000"/>
                </a:lnSpc>
                <a:spcBef>
                  <a:spcPct val="0"/>
                </a:spcBef>
                <a:spcAft>
                  <a:spcPts val="1800"/>
                </a:spcAft>
                <a:buClrTx/>
                <a:buSzTx/>
                <a:buFont typeface="Arial" panose="020B0604020202020204" pitchFamily="34" charset="0"/>
                <a:buChar char="•"/>
                <a:tabLst/>
                <a:defRPr/>
              </a:pPr>
              <a:r>
                <a:rPr kumimoji="0" lang="en-US" sz="1800" b="0" i="0" u="none" strike="noStrike" kern="1200" cap="none" spc="0" normalizeH="0" baseline="0" noProof="0" dirty="0" err="1">
                  <a:ln>
                    <a:noFill/>
                  </a:ln>
                  <a:effectLst/>
                  <a:uLnTx/>
                  <a:uFillTx/>
                  <a:latin typeface="Segoe UI Semibold" panose="020B0702040204020203" pitchFamily="34" charset="0"/>
                  <a:ea typeface="+mn-ea"/>
                  <a:cs typeface="Segoe UI Semibold" panose="020B0702040204020203" pitchFamily="34" charset="0"/>
                </a:rPr>
                <a:t>DeepSpeed</a:t>
              </a:r>
              <a:r>
                <a:rPr kumimoji="0" 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 </a:t>
              </a:r>
              <a:r>
                <a:rPr kumimoji="0" lang="ko-KR" alt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초거대 모델 훈련이 가능한 분산 프레임워크 </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(2000</a:t>
              </a:r>
              <a:r>
                <a:rPr kumimoji="0" lang="ko-KR" altLang="en-US" sz="1800" b="1" i="0" u="none" strike="noStrike" kern="1200" cap="none" spc="0" normalizeH="0" baseline="0" noProof="0" dirty="0" err="1">
                  <a:ln>
                    <a:noFill/>
                  </a:ln>
                  <a:solidFill>
                    <a:srgbClr val="0078D7"/>
                  </a:solidFill>
                  <a:effectLst/>
                  <a:uLnTx/>
                  <a:uFillTx/>
                  <a:latin typeface="Segoe UI"/>
                  <a:ea typeface="+mn-ea"/>
                  <a:cs typeface="Segoe UI Semilight"/>
                </a:rPr>
                <a:t>억개</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 </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파라미터</a:t>
              </a:r>
              <a:r>
                <a:rPr kumimoji="0" lang="en-US" sz="1800" b="1" i="0" u="none" strike="noStrike" kern="1200" cap="none" spc="0" normalizeH="0" baseline="0" noProof="0" dirty="0">
                  <a:ln>
                    <a:noFill/>
                  </a:ln>
                  <a:solidFill>
                    <a:srgbClr val="0078D7"/>
                  </a:solidFill>
                  <a:effectLst/>
                  <a:uLnTx/>
                  <a:uFillTx/>
                  <a:latin typeface="Segoe UI"/>
                  <a:ea typeface="+mn-ea"/>
                  <a:cs typeface="Segoe UI Semilight"/>
                </a:rPr>
                <a:t>)</a:t>
              </a:r>
            </a:p>
            <a:p>
              <a:pPr marL="285750" marR="0" lvl="0" indent="-285750" algn="l" defTabSz="932472" rtl="0" eaLnBrk="1" fontAlgn="base" latinLnBrk="0" hangingPunct="1">
                <a:lnSpc>
                  <a:spcPct val="90000"/>
                </a:lnSpc>
                <a:spcBef>
                  <a:spcPct val="0"/>
                </a:spcBef>
                <a:spcAft>
                  <a:spcPts val="180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Azure Machine Learning: </a:t>
              </a:r>
              <a:r>
                <a:rPr kumimoji="0" lang="ko-KR" altLang="en-US" sz="1800" b="0" i="0" u="none" strike="noStrike" kern="1200" cap="none" spc="0" normalizeH="0" baseline="0" noProof="0" dirty="0">
                  <a:ln>
                    <a:noFill/>
                  </a:ln>
                  <a:effectLst/>
                  <a:uLnTx/>
                  <a:uFillTx/>
                  <a:latin typeface="Segoe UI"/>
                  <a:ea typeface="+mn-ea"/>
                  <a:cs typeface="Segoe UI Semilight"/>
                </a:rPr>
                <a:t>새로운 </a:t>
              </a:r>
              <a:r>
                <a:rPr kumimoji="0" lang="en-US" altLang="ko-KR" sz="1800" b="0" i="0" u="none" strike="noStrike" kern="1200" cap="none" spc="0" normalizeH="0" baseline="0" noProof="0" dirty="0">
                  <a:ln>
                    <a:noFill/>
                  </a:ln>
                  <a:effectLst/>
                  <a:uLnTx/>
                  <a:uFillTx/>
                  <a:latin typeface="Segoe UI"/>
                  <a:ea typeface="+mn-ea"/>
                  <a:cs typeface="Segoe UI Semilight"/>
                </a:rPr>
                <a:t>ONNX </a:t>
              </a:r>
              <a:r>
                <a:rPr kumimoji="0" lang="ko-KR" altLang="en-US" sz="1800" b="0" i="0" u="none" strike="noStrike" kern="1200" cap="none" spc="0" normalizeH="0" baseline="0" noProof="0" dirty="0">
                  <a:ln>
                    <a:noFill/>
                  </a:ln>
                  <a:effectLst/>
                  <a:uLnTx/>
                  <a:uFillTx/>
                  <a:latin typeface="Segoe UI"/>
                  <a:ea typeface="+mn-ea"/>
                  <a:cs typeface="Segoe UI Semilight"/>
                </a:rPr>
                <a:t>분산 훈련을 통한 </a:t>
              </a:r>
              <a:r>
                <a:rPr kumimoji="0" lang="ko-KR" altLang="en-US" sz="1800" b="0" i="0" u="none" strike="noStrike" kern="1200" cap="none" spc="0" normalizeH="0" baseline="0" noProof="0" dirty="0" err="1">
                  <a:ln>
                    <a:noFill/>
                  </a:ln>
                  <a:effectLst/>
                  <a:uLnTx/>
                  <a:uFillTx/>
                  <a:latin typeface="Segoe UI"/>
                  <a:ea typeface="+mn-ea"/>
                  <a:cs typeface="Segoe UI Semilight"/>
                </a:rPr>
                <a:t>오케스트레이터</a:t>
              </a:r>
              <a:r>
                <a:rPr kumimoji="0" lang="en-US" altLang="ko-KR" sz="1800" b="0" i="0" u="none" strike="noStrike" kern="1200" cap="none" spc="0" normalizeH="0" baseline="0" noProof="0" dirty="0">
                  <a:ln>
                    <a:noFill/>
                  </a:ln>
                  <a:effectLst/>
                  <a:uLnTx/>
                  <a:uFillTx/>
                  <a:latin typeface="Segoe UI"/>
                  <a:ea typeface="+mn-ea"/>
                  <a:cs typeface="Segoe UI Semilight"/>
                </a:rPr>
                <a:t>. </a:t>
              </a:r>
              <a:r>
                <a:rPr kumimoji="0" lang="ko-KR" altLang="en-US" sz="1800" b="0" i="0" u="none" strike="noStrike" kern="1200" cap="none" spc="0" normalizeH="0" baseline="0" noProof="0" dirty="0">
                  <a:ln>
                    <a:noFill/>
                  </a:ln>
                  <a:effectLst/>
                  <a:uLnTx/>
                  <a:uFillTx/>
                  <a:latin typeface="Segoe UI"/>
                  <a:ea typeface="+mn-ea"/>
                  <a:cs typeface="Segoe UI Semilight"/>
                </a:rPr>
                <a:t>훈련을 위한 </a:t>
              </a:r>
              <a:r>
                <a:rPr kumimoji="0" lang="en-US" altLang="ko-KR" sz="1800" b="0" i="0" u="none" strike="noStrike" kern="1200" cap="none" spc="0" normalizeH="0" baseline="0" noProof="0" dirty="0">
                  <a:ln>
                    <a:noFill/>
                  </a:ln>
                  <a:effectLst/>
                  <a:uLnTx/>
                  <a:uFillTx/>
                  <a:latin typeface="Segoe UI"/>
                  <a:ea typeface="+mn-ea"/>
                  <a:cs typeface="Segoe UI Semilight"/>
                </a:rPr>
                <a:t>Azure Machine Learning </a:t>
              </a:r>
              <a:r>
                <a:rPr kumimoji="0" lang="ko-KR" altLang="en-US" sz="1800" b="0" i="0" u="none" strike="noStrike" kern="1200" cap="none" spc="0" normalizeH="0" baseline="0" noProof="0" dirty="0">
                  <a:ln>
                    <a:noFill/>
                  </a:ln>
                  <a:effectLst/>
                  <a:uLnTx/>
                  <a:uFillTx/>
                  <a:latin typeface="Segoe UI"/>
                  <a:ea typeface="+mn-ea"/>
                  <a:cs typeface="Segoe UI Semilight"/>
                </a:rPr>
                <a:t>레시피</a:t>
              </a:r>
              <a:endParaRPr kumimoji="0" lang="en-US" sz="1800" b="0" i="0" u="none" strike="noStrike" kern="1200" cap="none" spc="0" normalizeH="0" baseline="0" noProof="0" dirty="0">
                <a:ln>
                  <a:noFill/>
                </a:ln>
                <a:effectLst/>
                <a:uLnTx/>
                <a:uFillTx/>
                <a:latin typeface="Segoe UI"/>
                <a:ea typeface="+mn-ea"/>
                <a:cs typeface="Segoe UI Semilight"/>
              </a:endParaRPr>
            </a:p>
          </p:txBody>
        </p:sp>
      </p:grpSp>
      <p:grpSp>
        <p:nvGrpSpPr>
          <p:cNvPr id="72" name="Group 71">
            <a:extLst>
              <a:ext uri="{FF2B5EF4-FFF2-40B4-BE49-F238E27FC236}">
                <a16:creationId xmlns:a16="http://schemas.microsoft.com/office/drawing/2014/main" id="{84FFCEDD-F5AB-4C72-8C18-EB94D3DF4798}"/>
              </a:ext>
            </a:extLst>
          </p:cNvPr>
          <p:cNvGrpSpPr/>
          <p:nvPr/>
        </p:nvGrpSpPr>
        <p:grpSpPr>
          <a:xfrm>
            <a:off x="643862" y="872175"/>
            <a:ext cx="11275939" cy="1551194"/>
            <a:chOff x="643862" y="1055836"/>
            <a:chExt cx="11275939" cy="1551194"/>
          </a:xfrm>
        </p:grpSpPr>
        <p:sp>
          <p:nvSpPr>
            <p:cNvPr id="6" name="Rectangle 5">
              <a:extLst>
                <a:ext uri="{FF2B5EF4-FFF2-40B4-BE49-F238E27FC236}">
                  <a16:creationId xmlns:a16="http://schemas.microsoft.com/office/drawing/2014/main" id="{A63F52DC-3C37-415F-9DF2-DC1CF6179206}"/>
                </a:ext>
              </a:extLst>
            </p:cNvPr>
            <p:cNvSpPr/>
            <p:nvPr/>
          </p:nvSpPr>
          <p:spPr>
            <a:xfrm>
              <a:off x="4964746" y="1055836"/>
              <a:ext cx="6955055" cy="1551194"/>
            </a:xfrm>
            <a:prstGeom prst="rect">
              <a:avLst/>
            </a:prstGeom>
          </p:spPr>
          <p:txBody>
            <a:bodyPr wrap="square" anchor="b" anchorCtr="0">
              <a:spAutoFit/>
            </a:bodyPr>
            <a:lstStyle/>
            <a:p>
              <a:pPr marL="285750" marR="0" lvl="0" indent="-285750" algn="l" defTabSz="932472" rtl="0" eaLnBrk="1" fontAlgn="base" latinLnBrk="0" hangingPunct="1">
                <a:lnSpc>
                  <a:spcPct val="90000"/>
                </a:lnSpc>
                <a:spcBef>
                  <a:spcPct val="0"/>
                </a:spcBef>
                <a:spcAft>
                  <a:spcPts val="1800"/>
                </a:spcAft>
                <a:buClrTx/>
                <a:buSzTx/>
                <a:buFont typeface="Arial" panose="020B0604020202020204" pitchFamily="34" charset="0"/>
                <a:buChar char="•"/>
                <a:tabLst/>
                <a:defRPr/>
              </a:pP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초거대 </a:t>
              </a:r>
              <a:r>
                <a:rPr kumimoji="0" lang="en-US" altLang="ko-KR" sz="1800" b="1" i="0" u="none" strike="noStrike" kern="1200" cap="none" spc="0" normalizeH="0" baseline="0" noProof="0" dirty="0">
                  <a:ln>
                    <a:noFill/>
                  </a:ln>
                  <a:solidFill>
                    <a:srgbClr val="0078D7"/>
                  </a:solidFill>
                  <a:effectLst/>
                  <a:uLnTx/>
                  <a:uFillTx/>
                  <a:latin typeface="Segoe UI"/>
                  <a:ea typeface="+mn-ea"/>
                  <a:cs typeface="Segoe UI Semilight"/>
                </a:rPr>
                <a:t>AI </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훈련을 위해 설계된</a:t>
              </a:r>
              <a:br>
                <a:rPr kumimoji="0" lang="en-US" altLang="ko-KR" sz="1800" b="1" i="0" u="none" strike="noStrike" kern="1200" cap="none" spc="0" normalizeH="0" baseline="0" noProof="0" dirty="0">
                  <a:ln>
                    <a:noFill/>
                  </a:ln>
                  <a:effectLst/>
                  <a:uLnTx/>
                  <a:uFillTx/>
                  <a:latin typeface="Segoe UI"/>
                  <a:ea typeface="+mn-ea"/>
                  <a:cs typeface="Segoe UI Semilight"/>
                </a:rPr>
              </a:br>
              <a:r>
                <a:rPr kumimoji="0" lang="ko-KR" alt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전 세계 </a:t>
              </a:r>
              <a:r>
                <a:rPr kumimoji="0" lang="en-US" altLang="ko-KR"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5</a:t>
              </a:r>
              <a:r>
                <a:rPr kumimoji="0" lang="ko-KR" alt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번째로 큰 </a:t>
              </a:r>
              <a:r>
                <a:rPr kumimoji="0" lang="ko-KR" altLang="en-US" sz="1800" b="1" i="0" u="none" strike="noStrike" kern="1200" cap="none" spc="0" normalizeH="0" baseline="0" noProof="0" dirty="0">
                  <a:ln>
                    <a:noFill/>
                  </a:ln>
                  <a:solidFill>
                    <a:srgbClr val="0078D7"/>
                  </a:solidFill>
                  <a:effectLst/>
                  <a:uLnTx/>
                  <a:uFillTx/>
                  <a:latin typeface="Segoe UI"/>
                  <a:ea typeface="+mn-ea"/>
                  <a:cs typeface="Segoe UI Semilight"/>
                </a:rPr>
                <a:t>클라우드 기반 첫 번째 </a:t>
              </a:r>
              <a:r>
                <a:rPr kumimoji="0" lang="ko-KR" altLang="en-US" sz="1800" b="1" i="0" u="none" strike="noStrike" kern="1200" cap="none" spc="0" normalizeH="0" baseline="0" noProof="0" dirty="0">
                  <a:ln>
                    <a:noFill/>
                  </a:ln>
                  <a:solidFill>
                    <a:srgbClr val="0078D7"/>
                  </a:solidFill>
                  <a:effectLst/>
                  <a:uLnTx/>
                  <a:uFillTx/>
                  <a:latin typeface="Segoe UI Semibold" panose="020B0702040204020203" pitchFamily="34" charset="0"/>
                  <a:ea typeface="+mn-ea"/>
                  <a:cs typeface="Segoe UI Semibold" panose="020B0702040204020203" pitchFamily="34" charset="0"/>
                </a:rPr>
                <a:t>슈퍼컴퓨터</a:t>
              </a:r>
              <a:endParaRPr kumimoji="0" lang="en-US" sz="1800" b="1" i="0" u="none" strike="noStrike" kern="1200" cap="none" spc="0" normalizeH="0" baseline="0" noProof="0" dirty="0">
                <a:ln>
                  <a:noFill/>
                </a:ln>
                <a:solidFill>
                  <a:srgbClr val="0078D7"/>
                </a:solidFill>
                <a:effectLst/>
                <a:uLnTx/>
                <a:uFillTx/>
                <a:latin typeface="Segoe UI Semibold" panose="020B0702040204020203" pitchFamily="34" charset="0"/>
                <a:ea typeface="+mn-ea"/>
                <a:cs typeface="Segoe UI Semibold" panose="020B0702040204020203" pitchFamily="34" charset="0"/>
              </a:endParaRPr>
            </a:p>
            <a:p>
              <a:pPr marL="285750" marR="0" lvl="0" indent="-285750" algn="l" defTabSz="932472" rtl="0" eaLnBrk="1" fontAlgn="base" latinLnBrk="0" hangingPunct="1">
                <a:lnSpc>
                  <a:spcPct val="90000"/>
                </a:lnSpc>
                <a:spcBef>
                  <a:spcPct val="0"/>
                </a:spcBef>
                <a:spcAft>
                  <a:spcPts val="1800"/>
                </a:spcAft>
                <a:buClrTx/>
                <a:buSzTx/>
                <a:buFont typeface="Arial" panose="020B0604020202020204" pitchFamily="34" charset="0"/>
                <a:buChar char="•"/>
                <a:tabLst/>
                <a:defRPr/>
              </a:pPr>
              <a:r>
                <a:rPr kumimoji="0" lang="en-US" sz="1800" b="0" i="0" u="none" strike="noStrike" kern="1200" cap="none" spc="0" normalizeH="0" baseline="0" noProof="0" dirty="0">
                  <a:ln>
                    <a:noFill/>
                  </a:ln>
                  <a:effectLst/>
                  <a:uLnTx/>
                  <a:uFillTx/>
                  <a:latin typeface="Segoe UI"/>
                  <a:ea typeface="+mn-ea"/>
                  <a:cs typeface="Segoe UI Semilight"/>
                </a:rPr>
                <a:t>30</a:t>
              </a:r>
              <a:r>
                <a:rPr kumimoji="0" lang="ko-KR" altLang="en-US" sz="1800" b="0" i="0" u="none" strike="noStrike" kern="1200" cap="none" spc="0" normalizeH="0" baseline="0" noProof="0" dirty="0">
                  <a:ln>
                    <a:noFill/>
                  </a:ln>
                  <a:effectLst/>
                  <a:uLnTx/>
                  <a:uFillTx/>
                  <a:latin typeface="Segoe UI"/>
                  <a:ea typeface="+mn-ea"/>
                  <a:cs typeface="Segoe UI Semilight"/>
                </a:rPr>
                <a:t>만</a:t>
              </a:r>
              <a:r>
                <a:rPr kumimoji="0" lang="en-US" sz="1800" b="0" i="0" u="none" strike="noStrike" kern="1200" cap="none" spc="0" normalizeH="0" baseline="0" noProof="0" dirty="0">
                  <a:ln>
                    <a:noFill/>
                  </a:ln>
                  <a:effectLst/>
                  <a:uLnTx/>
                  <a:uFillTx/>
                  <a:latin typeface="Segoe UI"/>
                  <a:ea typeface="+mn-ea"/>
                  <a:cs typeface="Segoe UI Semilight"/>
                </a:rPr>
                <a:t> CPU </a:t>
              </a:r>
              <a:r>
                <a:rPr kumimoji="0" lang="ko-KR" altLang="en-US" sz="1800" b="0" i="0" u="none" strike="noStrike" kern="1200" cap="none" spc="0" normalizeH="0" baseline="0" noProof="0" dirty="0">
                  <a:ln>
                    <a:noFill/>
                  </a:ln>
                  <a:effectLst/>
                  <a:uLnTx/>
                  <a:uFillTx/>
                  <a:latin typeface="Segoe UI"/>
                  <a:ea typeface="+mn-ea"/>
                  <a:cs typeface="Segoe UI Semilight"/>
                </a:rPr>
                <a:t>코어</a:t>
              </a:r>
              <a:r>
                <a:rPr kumimoji="0" lang="en-US" sz="1800" b="0" i="0" u="none" strike="noStrike" kern="1200" cap="none" spc="0" normalizeH="0" baseline="0" noProof="0" dirty="0">
                  <a:ln>
                    <a:noFill/>
                  </a:ln>
                  <a:effectLst/>
                  <a:uLnTx/>
                  <a:uFillTx/>
                  <a:latin typeface="Segoe UI"/>
                  <a:ea typeface="+mn-ea"/>
                  <a:cs typeface="Segoe UI Semilight"/>
                </a:rPr>
                <a:t>, 1</a:t>
              </a:r>
              <a:r>
                <a:rPr kumimoji="0" lang="ko-KR" altLang="en-US" sz="1800" b="0" i="0" u="none" strike="noStrike" kern="1200" cap="none" spc="0" normalizeH="0" baseline="0" noProof="0" dirty="0">
                  <a:ln>
                    <a:noFill/>
                  </a:ln>
                  <a:effectLst/>
                  <a:uLnTx/>
                  <a:uFillTx/>
                  <a:latin typeface="Segoe UI"/>
                  <a:ea typeface="+mn-ea"/>
                  <a:cs typeface="Segoe UI Semilight"/>
                </a:rPr>
                <a:t>만개</a:t>
              </a:r>
              <a:r>
                <a:rPr kumimoji="0" lang="en-US" sz="1800" b="0" i="0" u="none" strike="noStrike" kern="1200" cap="none" spc="0" normalizeH="0" baseline="0" noProof="0" dirty="0">
                  <a:ln>
                    <a:noFill/>
                  </a:ln>
                  <a:effectLst/>
                  <a:uLnTx/>
                  <a:uFillTx/>
                  <a:latin typeface="Segoe UI"/>
                  <a:ea typeface="+mn-ea"/>
                  <a:cs typeface="Segoe UI Semilight"/>
                </a:rPr>
                <a:t> GPU</a:t>
              </a:r>
              <a:r>
                <a:rPr kumimoji="0" lang="ko-KR" altLang="en-US" sz="1800" b="0" i="0" u="none" strike="noStrike" kern="1200" cap="none" spc="0" normalizeH="0" baseline="0" noProof="0" dirty="0">
                  <a:ln>
                    <a:noFill/>
                  </a:ln>
                  <a:effectLst/>
                  <a:uLnTx/>
                  <a:uFillTx/>
                  <a:latin typeface="Segoe UI"/>
                  <a:ea typeface="+mn-ea"/>
                  <a:cs typeface="Segoe UI Semilight"/>
                </a:rPr>
                <a:t>로 구성</a:t>
              </a:r>
              <a:r>
                <a:rPr kumimoji="0" lang="en-US" sz="1800" b="0" i="0" u="none" strike="noStrike" kern="1200" cap="none" spc="0" normalizeH="0" baseline="0" noProof="0" dirty="0">
                  <a:ln>
                    <a:noFill/>
                  </a:ln>
                  <a:effectLst/>
                  <a:uLnTx/>
                  <a:uFillTx/>
                  <a:latin typeface="Segoe UI"/>
                  <a:ea typeface="+mn-ea"/>
                  <a:cs typeface="Segoe UI Semilight"/>
                </a:rPr>
                <a:t> </a:t>
              </a:r>
              <a:endParaRPr kumimoji="0" lang="en-US" sz="1800" b="1"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a:p>
              <a:pPr marL="285750" marR="0" lvl="0" indent="-285750" algn="l" defTabSz="932472" rtl="0" eaLnBrk="1" fontAlgn="base" latinLnBrk="0" hangingPunct="1">
                <a:lnSpc>
                  <a:spcPct val="90000"/>
                </a:lnSpc>
                <a:spcBef>
                  <a:spcPct val="0"/>
                </a:spcBef>
                <a:spcAft>
                  <a:spcPts val="1800"/>
                </a:spcAft>
                <a:buClrTx/>
                <a:buSzTx/>
                <a:buFont typeface="Arial" panose="020B0604020202020204" pitchFamily="34" charset="0"/>
                <a:buChar char="•"/>
                <a:tabLst/>
                <a:defRPr/>
              </a:pPr>
              <a:r>
                <a:rPr kumimoji="0" lang="en-US" sz="1800" b="0" i="0" u="none" strike="noStrike" kern="1200" cap="none" spc="0" normalizeH="0" baseline="0" noProof="0" dirty="0" err="1">
                  <a:ln>
                    <a:noFill/>
                  </a:ln>
                  <a:effectLst/>
                  <a:uLnTx/>
                  <a:uFillTx/>
                  <a:latin typeface="Segoe UI Semibold" panose="020B0702040204020203" pitchFamily="34" charset="0"/>
                  <a:ea typeface="+mn-ea"/>
                  <a:cs typeface="Segoe UI Semibold" panose="020B0702040204020203" pitchFamily="34" charset="0"/>
                </a:rPr>
                <a:t>OpenAI</a:t>
              </a:r>
              <a:r>
                <a:rPr kumimoji="0" 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 </a:t>
              </a:r>
              <a:r>
                <a:rPr kumimoji="0" lang="ko-KR" alt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파트너쉽을 가지고 구축</a:t>
              </a:r>
              <a:endParaRPr kumimoji="0" lang="en-US" sz="18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11" name="Rectangle: Rounded Corners 10">
              <a:extLst>
                <a:ext uri="{FF2B5EF4-FFF2-40B4-BE49-F238E27FC236}">
                  <a16:creationId xmlns:a16="http://schemas.microsoft.com/office/drawing/2014/main" id="{9687376B-E7C5-4DD6-8774-6D89238FE899}"/>
                </a:ext>
              </a:extLst>
            </p:cNvPr>
            <p:cNvSpPr/>
            <p:nvPr/>
          </p:nvSpPr>
          <p:spPr bwMode="auto">
            <a:xfrm>
              <a:off x="643862" y="1055836"/>
              <a:ext cx="4643890" cy="861774"/>
            </a:xfrm>
            <a:prstGeom prst="roundRect">
              <a:avLst>
                <a:gd name="adj" fmla="val 0"/>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0" numCol="1" spcCol="0" rtlCol="0" fromWordArt="0" anchor="b" anchorCtr="0" forceAA="0" compatLnSpc="1">
              <a:prstTxWarp prst="textNoShape">
                <a:avLst/>
              </a:prstTxWarp>
              <a:sp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r>
                <a:rPr kumimoji="0" lang="en-US" sz="2800" b="1" i="0" u="none" strike="noStrike" kern="1200" cap="none" spc="0" normalizeH="0" baseline="0" noProof="0" dirty="0">
                  <a:ln>
                    <a:noFill/>
                  </a:ln>
                  <a:solidFill>
                    <a:schemeClr val="tx1"/>
                  </a:solidFill>
                  <a:effectLst/>
                  <a:uLnTx/>
                  <a:uFillTx/>
                  <a:latin typeface="Segoe UI Semibold"/>
                  <a:ea typeface="+mn-ea"/>
                  <a:cs typeface="Segoe UI Semibold" panose="020B0702040204020203" pitchFamily="34" charset="0"/>
                </a:rPr>
                <a:t>Azure </a:t>
              </a:r>
              <a:r>
                <a:rPr kumimoji="0" lang="ko-KR" altLang="en-US" sz="2800" b="1" i="0" u="none" strike="noStrike" kern="1200" cap="none" spc="0" normalizeH="0" baseline="0" noProof="0" dirty="0">
                  <a:ln>
                    <a:noFill/>
                  </a:ln>
                  <a:solidFill>
                    <a:schemeClr val="tx1"/>
                  </a:solidFill>
                  <a:effectLst/>
                  <a:uLnTx/>
                  <a:uFillTx/>
                  <a:latin typeface="Segoe UI Semibold"/>
                  <a:ea typeface="+mn-ea"/>
                  <a:cs typeface="Segoe UI Semibold" panose="020B0702040204020203" pitchFamily="34" charset="0"/>
                </a:rPr>
                <a:t>기반의</a:t>
              </a:r>
              <a:br>
                <a:rPr kumimoji="0" lang="en-US" altLang="ko-KR" sz="2800" b="1" i="0" u="none" strike="noStrike" kern="1200" cap="none" spc="0" normalizeH="0" baseline="0" noProof="0" dirty="0">
                  <a:ln>
                    <a:noFill/>
                  </a:ln>
                  <a:solidFill>
                    <a:schemeClr val="tx1"/>
                  </a:solidFill>
                  <a:effectLst/>
                  <a:uLnTx/>
                  <a:uFillTx/>
                  <a:latin typeface="Segoe UI Semibold"/>
                  <a:ea typeface="+mn-ea"/>
                  <a:cs typeface="Segoe UI Semibold" panose="020B0702040204020203" pitchFamily="34" charset="0"/>
                </a:rPr>
              </a:br>
              <a:r>
                <a:rPr kumimoji="0" lang="en-US" altLang="ko-KR" sz="2800" b="1" i="0" u="none" strike="noStrike" kern="1200" cap="none" spc="0" normalizeH="0" baseline="0" noProof="0" dirty="0">
                  <a:ln>
                    <a:noFill/>
                  </a:ln>
                  <a:solidFill>
                    <a:schemeClr val="tx1"/>
                  </a:solidFill>
                  <a:effectLst/>
                  <a:uLnTx/>
                  <a:uFillTx/>
                  <a:latin typeface="Segoe UI Semibold"/>
                  <a:ea typeface="+mn-ea"/>
                  <a:cs typeface="Segoe UI Semibold" panose="020B0702040204020203" pitchFamily="34" charset="0"/>
                </a:rPr>
                <a:t>AI </a:t>
              </a:r>
              <a:r>
                <a:rPr kumimoji="0" lang="ko-KR" altLang="en-US" sz="2800" b="1" i="0" u="none" strike="noStrike" kern="1200" cap="none" spc="0" normalizeH="0" baseline="0" noProof="0" dirty="0">
                  <a:ln>
                    <a:noFill/>
                  </a:ln>
                  <a:solidFill>
                    <a:schemeClr val="tx1"/>
                  </a:solidFill>
                  <a:effectLst/>
                  <a:uLnTx/>
                  <a:uFillTx/>
                  <a:latin typeface="Segoe UI Semibold"/>
                  <a:ea typeface="+mn-ea"/>
                  <a:cs typeface="Segoe UI Semibold" panose="020B0702040204020203" pitchFamily="34" charset="0"/>
                </a:rPr>
                <a:t>슈퍼컴퓨터</a:t>
              </a:r>
              <a:endParaRPr kumimoji="0" lang="en-US" sz="2800" b="1" i="0" u="none" strike="noStrike" kern="1200" cap="none" spc="0" normalizeH="0" baseline="0" noProof="0" dirty="0">
                <a:ln>
                  <a:noFill/>
                </a:ln>
                <a:solidFill>
                  <a:schemeClr val="tx1"/>
                </a:solidFill>
                <a:effectLst/>
                <a:uLnTx/>
                <a:uFillTx/>
                <a:latin typeface="Segoe UI Semibold"/>
                <a:ea typeface="+mn-ea"/>
                <a:cs typeface="Segoe UI Semibold" panose="020B0702040204020203" pitchFamily="34" charset="0"/>
              </a:endParaRPr>
            </a:p>
          </p:txBody>
        </p:sp>
      </p:grpSp>
    </p:spTree>
    <p:extLst>
      <p:ext uri="{BB962C8B-B14F-4D97-AF65-F5344CB8AC3E}">
        <p14:creationId xmlns:p14="http://schemas.microsoft.com/office/powerpoint/2010/main" val="95017429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3"/>
                                        </p:tgtEl>
                                        <p:attrNameLst>
                                          <p:attrName>style.visibility</p:attrName>
                                        </p:attrNameLst>
                                      </p:cBhvr>
                                      <p:to>
                                        <p:strVal val="visible"/>
                                      </p:to>
                                    </p:set>
                                    <p:animEffect transition="in" filter="fade">
                                      <p:cBhvr>
                                        <p:cTn id="7" dur="500"/>
                                        <p:tgtEl>
                                          <p:spTgt spid="73"/>
                                        </p:tgtEl>
                                      </p:cBhvr>
                                    </p:animEffect>
                                  </p:childTnLst>
                                </p:cTn>
                              </p:par>
                              <p:par>
                                <p:cTn id="8" presetID="42" presetClass="path" presetSubtype="0" decel="100000" fill="hold" nodeType="withEffect">
                                  <p:stCondLst>
                                    <p:cond delay="0"/>
                                  </p:stCondLst>
                                  <p:childTnLst>
                                    <p:animMotion origin="layout" path="M 4.4192E-6 -0.04494 L 4.4192E-6 -6.58193E-7 " pathEditMode="relative" rAng="0" ptsTypes="AA">
                                      <p:cBhvr>
                                        <p:cTn id="9" dur="600" fill="hold"/>
                                        <p:tgtEl>
                                          <p:spTgt spid="73"/>
                                        </p:tgtEl>
                                        <p:attrNameLst>
                                          <p:attrName>ppt_x</p:attrName>
                                          <p:attrName>ppt_y</p:attrName>
                                        </p:attrNameLst>
                                      </p:cBhvr>
                                      <p:rCtr x="0" y="2247"/>
                                    </p:animMotion>
                                  </p:childTnLst>
                                </p:cTn>
                              </p:par>
                              <p:par>
                                <p:cTn id="10" presetID="22" presetClass="entr" presetSubtype="8" fill="hold"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75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72"/>
                                        </p:tgtEl>
                                        <p:attrNameLst>
                                          <p:attrName>style.visibility</p:attrName>
                                        </p:attrNameLst>
                                      </p:cBhvr>
                                      <p:to>
                                        <p:strVal val="visible"/>
                                      </p:to>
                                    </p:set>
                                    <p:animEffect transition="in" filter="fade">
                                      <p:cBhvr>
                                        <p:cTn id="15" dur="500"/>
                                        <p:tgtEl>
                                          <p:spTgt spid="72"/>
                                        </p:tgtEl>
                                      </p:cBhvr>
                                    </p:animEffect>
                                  </p:childTnLst>
                                </p:cTn>
                              </p:par>
                              <p:par>
                                <p:cTn id="16" presetID="42" presetClass="path" presetSubtype="0" decel="100000" fill="hold" nodeType="withEffect">
                                  <p:stCondLst>
                                    <p:cond delay="0"/>
                                  </p:stCondLst>
                                  <p:childTnLst>
                                    <p:animMotion origin="layout" path="M 2.25428E-6 0.04607 L 2.25428E-6 -6.58193E-7 " pathEditMode="relative" rAng="0" ptsTypes="AA">
                                      <p:cBhvr>
                                        <p:cTn id="17" dur="600" fill="hold"/>
                                        <p:tgtEl>
                                          <p:spTgt spid="72"/>
                                        </p:tgtEl>
                                        <p:attrNameLst>
                                          <p:attrName>ppt_x</p:attrName>
                                          <p:attrName>ppt_y</p:attrName>
                                        </p:attrNameLst>
                                      </p:cBhvr>
                                      <p:rCtr x="0" y="-23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1" name="Group 160">
            <a:extLst>
              <a:ext uri="{FF2B5EF4-FFF2-40B4-BE49-F238E27FC236}">
                <a16:creationId xmlns:a16="http://schemas.microsoft.com/office/drawing/2014/main" id="{1EE909FB-7B1B-1B4A-48D0-EB237FF46B46}"/>
              </a:ext>
              <a:ext uri="{C183D7F6-B498-43B3-948B-1728B52AA6E4}">
                <adec:decorative xmlns:adec="http://schemas.microsoft.com/office/drawing/2017/decorative" val="1"/>
              </a:ext>
            </a:extLst>
          </p:cNvPr>
          <p:cNvGrpSpPr/>
          <p:nvPr/>
        </p:nvGrpSpPr>
        <p:grpSpPr>
          <a:xfrm>
            <a:off x="1981025" y="1767195"/>
            <a:ext cx="6210991" cy="1615385"/>
            <a:chOff x="2886317" y="1011198"/>
            <a:chExt cx="7599176" cy="2106518"/>
          </a:xfrm>
          <a:solidFill>
            <a:schemeClr val="accent2">
              <a:lumMod val="50000"/>
            </a:schemeClr>
          </a:solidFill>
        </p:grpSpPr>
        <p:sp>
          <p:nvSpPr>
            <p:cNvPr id="162" name="Freeform 2">
              <a:extLst>
                <a:ext uri="{FF2B5EF4-FFF2-40B4-BE49-F238E27FC236}">
                  <a16:creationId xmlns:a16="http://schemas.microsoft.com/office/drawing/2014/main" id="{FCBB4970-655B-9DBC-43F4-98C0FB2E1C9D}"/>
                </a:ext>
              </a:extLst>
            </p:cNvPr>
            <p:cNvSpPr>
              <a:spLocks noChangeArrowheads="1"/>
            </p:cNvSpPr>
            <p:nvPr/>
          </p:nvSpPr>
          <p:spPr bwMode="auto">
            <a:xfrm>
              <a:off x="2886317" y="1011198"/>
              <a:ext cx="7599176" cy="1005840"/>
            </a:xfrm>
            <a:prstGeom prst="rect">
              <a:avLst/>
            </a:prstGeom>
            <a:solidFill>
              <a:schemeClr val="tx1">
                <a:lumMod val="75000"/>
                <a:lumOff val="25000"/>
              </a:schemeClr>
            </a:solidFill>
            <a:ln w="3175" cap="flat" cmpd="sng" algn="ctr">
              <a:noFill/>
              <a:prstDash val="solid"/>
              <a:headEnd type="none" w="med" len="med"/>
              <a:tailEnd type="none" w="med" len="med"/>
            </a:ln>
            <a:effectLst/>
          </p:spPr>
          <p:txBody>
            <a:bodyPr rot="0" spcFirstLastPara="0" vertOverflow="overflow" horzOverflow="overflow" vert="horz" wrap="square" lIns="133320" tIns="36000"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a:ln>
                  <a:noFill/>
                </a:ln>
                <a:solidFill>
                  <a:srgbClr val="50E6FF"/>
                </a:solidFill>
                <a:effectLst/>
                <a:uLnTx/>
                <a:uFillTx/>
                <a:latin typeface="Segoe UI Semibold"/>
                <a:ea typeface="+mn-ea"/>
                <a:cs typeface="Segoe UI Semibold" panose="020B0502040204020203" pitchFamily="34" charset="0"/>
              </a:endParaRPr>
            </a:p>
          </p:txBody>
        </p:sp>
        <p:pic>
          <p:nvPicPr>
            <p:cNvPr id="163" name="Picture 162" descr="Graphical user interface&#10;&#10;Description automatically generated">
              <a:extLst>
                <a:ext uri="{FF2B5EF4-FFF2-40B4-BE49-F238E27FC236}">
                  <a16:creationId xmlns:a16="http://schemas.microsoft.com/office/drawing/2014/main" id="{C3F4F524-7F04-B2E7-ED46-2044E81B84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3735" y="1257017"/>
              <a:ext cx="1419665" cy="521782"/>
            </a:xfrm>
            <a:prstGeom prst="rect">
              <a:avLst/>
            </a:prstGeom>
            <a:noFill/>
          </p:spPr>
        </p:pic>
        <p:pic>
          <p:nvPicPr>
            <p:cNvPr id="164" name="Picture 163" descr="Graphical user interface, application&#10;&#10;Description automatically generated">
              <a:extLst>
                <a:ext uri="{FF2B5EF4-FFF2-40B4-BE49-F238E27FC236}">
                  <a16:creationId xmlns:a16="http://schemas.microsoft.com/office/drawing/2014/main" id="{027CE618-69AB-CB3D-29A9-082595BDA3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28703" y="1210279"/>
              <a:ext cx="1381636" cy="607678"/>
            </a:xfrm>
            <a:prstGeom prst="rect">
              <a:avLst/>
            </a:prstGeom>
            <a:noFill/>
          </p:spPr>
        </p:pic>
        <p:sp>
          <p:nvSpPr>
            <p:cNvPr id="165" name="Freeform 2">
              <a:extLst>
                <a:ext uri="{FF2B5EF4-FFF2-40B4-BE49-F238E27FC236}">
                  <a16:creationId xmlns:a16="http://schemas.microsoft.com/office/drawing/2014/main" id="{4AEA069B-407E-C308-3309-A416D91E80CF}"/>
                </a:ext>
              </a:extLst>
            </p:cNvPr>
            <p:cNvSpPr>
              <a:spLocks noChangeArrowheads="1"/>
            </p:cNvSpPr>
            <p:nvPr/>
          </p:nvSpPr>
          <p:spPr bwMode="auto">
            <a:xfrm>
              <a:off x="2886317" y="2111876"/>
              <a:ext cx="7599175" cy="1005840"/>
            </a:xfrm>
            <a:prstGeom prst="rect">
              <a:avLst/>
            </a:prstGeom>
            <a:solidFill>
              <a:schemeClr val="tx1">
                <a:lumMod val="75000"/>
                <a:lumOff val="25000"/>
              </a:schemeClr>
            </a:solidFill>
            <a:ln w="3175" cap="flat" cmpd="sng" algn="ctr">
              <a:noFill/>
              <a:prstDash val="solid"/>
              <a:headEnd type="none" w="med" len="med"/>
              <a:tailEnd type="none" w="med" len="med"/>
            </a:ln>
            <a:effectLst/>
          </p:spPr>
          <p:txBody>
            <a:bodyPr rot="0" spcFirstLastPara="0" vertOverflow="overflow" horzOverflow="overflow" vert="horz" wrap="square" lIns="133320" tIns="36000"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800" b="1" i="0" u="none" strike="noStrike" kern="0" cap="none" spc="0" normalizeH="0" baseline="0" noProof="0">
                <a:ln>
                  <a:noFill/>
                </a:ln>
                <a:solidFill>
                  <a:srgbClr val="50E6FF"/>
                </a:solidFill>
                <a:effectLst/>
                <a:uLnTx/>
                <a:uFillTx/>
                <a:latin typeface="Segoe UI Semibold"/>
                <a:ea typeface="+mn-ea"/>
                <a:cs typeface="Segoe UI Semibold" panose="020B0502040204020203" pitchFamily="34" charset="0"/>
              </a:endParaRPr>
            </a:p>
          </p:txBody>
        </p:sp>
        <p:grpSp>
          <p:nvGrpSpPr>
            <p:cNvPr id="166" name="Group 165">
              <a:extLst>
                <a:ext uri="{FF2B5EF4-FFF2-40B4-BE49-F238E27FC236}">
                  <a16:creationId xmlns:a16="http://schemas.microsoft.com/office/drawing/2014/main" id="{88CF06D6-1BD4-9CBC-F831-C95918E38A4B}"/>
                </a:ext>
              </a:extLst>
            </p:cNvPr>
            <p:cNvGrpSpPr/>
            <p:nvPr/>
          </p:nvGrpSpPr>
          <p:grpSpPr>
            <a:xfrm>
              <a:off x="3128434" y="2291355"/>
              <a:ext cx="517769" cy="648041"/>
              <a:chOff x="4263246" y="2329088"/>
              <a:chExt cx="517769" cy="648041"/>
            </a:xfrm>
            <a:grpFill/>
          </p:grpSpPr>
          <p:pic>
            <p:nvPicPr>
              <p:cNvPr id="185" name="Picture 184" descr="A close up of a device&#10;&#10;Description automatically generated">
                <a:extLst>
                  <a:ext uri="{FF2B5EF4-FFF2-40B4-BE49-F238E27FC236}">
                    <a16:creationId xmlns:a16="http://schemas.microsoft.com/office/drawing/2014/main" id="{397748B6-4A4E-483E-01EF-65621FAA39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9251" y="2329088"/>
                <a:ext cx="365760" cy="365759"/>
              </a:xfrm>
              <a:prstGeom prst="rect">
                <a:avLst/>
              </a:prstGeom>
              <a:noFill/>
            </p:spPr>
          </p:pic>
          <p:sp>
            <p:nvSpPr>
              <p:cNvPr id="186" name="TextBox 185">
                <a:extLst>
                  <a:ext uri="{FF2B5EF4-FFF2-40B4-BE49-F238E27FC236}">
                    <a16:creationId xmlns:a16="http://schemas.microsoft.com/office/drawing/2014/main" id="{FF7B327E-616E-1007-A6A2-74D1BFA6C313}"/>
                  </a:ext>
                </a:extLst>
              </p:cNvPr>
              <p:cNvSpPr txBox="1"/>
              <p:nvPr/>
            </p:nvSpPr>
            <p:spPr>
              <a:xfrm>
                <a:off x="4263246" y="2815546"/>
                <a:ext cx="517769" cy="16158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rgbClr val="FFFFFF"/>
                    </a:solidFill>
                    <a:effectLst/>
                    <a:uLnTx/>
                    <a:uFillTx/>
                    <a:latin typeface="Segoe UI"/>
                    <a:ea typeface="+mn-ea"/>
                    <a:cs typeface="+mn-cs"/>
                  </a:rPr>
                  <a:t>Power BI</a:t>
                </a:r>
              </a:p>
            </p:txBody>
          </p:sp>
        </p:grpSp>
        <p:grpSp>
          <p:nvGrpSpPr>
            <p:cNvPr id="167" name="Group 166">
              <a:extLst>
                <a:ext uri="{FF2B5EF4-FFF2-40B4-BE49-F238E27FC236}">
                  <a16:creationId xmlns:a16="http://schemas.microsoft.com/office/drawing/2014/main" id="{AECE4706-DAA1-B2A1-B464-18D505F110DA}"/>
                </a:ext>
              </a:extLst>
            </p:cNvPr>
            <p:cNvGrpSpPr/>
            <p:nvPr/>
          </p:nvGrpSpPr>
          <p:grpSpPr>
            <a:xfrm>
              <a:off x="4862958" y="2291354"/>
              <a:ext cx="706924" cy="648042"/>
              <a:chOff x="6398232" y="2305596"/>
              <a:chExt cx="706924" cy="648042"/>
            </a:xfrm>
            <a:grpFill/>
          </p:grpSpPr>
          <p:pic>
            <p:nvPicPr>
              <p:cNvPr id="183" name="Picture 182" descr="A close up of a logo&#10;&#10;Description automatically generated">
                <a:extLst>
                  <a:ext uri="{FF2B5EF4-FFF2-40B4-BE49-F238E27FC236}">
                    <a16:creationId xmlns:a16="http://schemas.microsoft.com/office/drawing/2014/main" id="{613EE80D-E648-A3CF-A939-C3FF66FBF50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68814" y="2305596"/>
                <a:ext cx="365759" cy="365760"/>
              </a:xfrm>
              <a:prstGeom prst="rect">
                <a:avLst/>
              </a:prstGeom>
              <a:noFill/>
            </p:spPr>
          </p:pic>
          <p:sp>
            <p:nvSpPr>
              <p:cNvPr id="184" name="TextBox 183">
                <a:extLst>
                  <a:ext uri="{FF2B5EF4-FFF2-40B4-BE49-F238E27FC236}">
                    <a16:creationId xmlns:a16="http://schemas.microsoft.com/office/drawing/2014/main" id="{43FF0B3D-53C4-D216-90D0-9205EF1558E4}"/>
                  </a:ext>
                </a:extLst>
              </p:cNvPr>
              <p:cNvSpPr txBox="1"/>
              <p:nvPr/>
            </p:nvSpPr>
            <p:spPr>
              <a:xfrm>
                <a:off x="6398232" y="2792055"/>
                <a:ext cx="706924" cy="16158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rgbClr val="FFFFFF"/>
                    </a:solidFill>
                    <a:effectLst/>
                    <a:uLnTx/>
                    <a:uFillTx/>
                    <a:latin typeface="Segoe UI"/>
                    <a:ea typeface="+mn-ea"/>
                    <a:cs typeface="+mn-cs"/>
                  </a:rPr>
                  <a:t>Power Apps</a:t>
                </a:r>
              </a:p>
            </p:txBody>
          </p:sp>
        </p:grpSp>
        <p:grpSp>
          <p:nvGrpSpPr>
            <p:cNvPr id="168" name="Group 167">
              <a:extLst>
                <a:ext uri="{FF2B5EF4-FFF2-40B4-BE49-F238E27FC236}">
                  <a16:creationId xmlns:a16="http://schemas.microsoft.com/office/drawing/2014/main" id="{401F24E4-AC56-C275-0620-4D9D4E9DC2E4}"/>
                </a:ext>
              </a:extLst>
            </p:cNvPr>
            <p:cNvGrpSpPr/>
            <p:nvPr/>
          </p:nvGrpSpPr>
          <p:grpSpPr>
            <a:xfrm>
              <a:off x="6786637" y="2291353"/>
              <a:ext cx="992258" cy="648043"/>
              <a:chOff x="8540347" y="2289498"/>
              <a:chExt cx="992258" cy="648043"/>
            </a:xfrm>
            <a:grpFill/>
          </p:grpSpPr>
          <p:pic>
            <p:nvPicPr>
              <p:cNvPr id="172" name="Picture 171" descr="A close up of a logo&#10;&#10;Description automatically generated">
                <a:extLst>
                  <a:ext uri="{FF2B5EF4-FFF2-40B4-BE49-F238E27FC236}">
                    <a16:creationId xmlns:a16="http://schemas.microsoft.com/office/drawing/2014/main" id="{F64DC010-1520-0580-A3E5-45B6227A172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76714" y="2289498"/>
                <a:ext cx="365760" cy="365761"/>
              </a:xfrm>
              <a:prstGeom prst="rect">
                <a:avLst/>
              </a:prstGeom>
              <a:noFill/>
            </p:spPr>
          </p:pic>
          <p:sp>
            <p:nvSpPr>
              <p:cNvPr id="182" name="TextBox 181">
                <a:extLst>
                  <a:ext uri="{FF2B5EF4-FFF2-40B4-BE49-F238E27FC236}">
                    <a16:creationId xmlns:a16="http://schemas.microsoft.com/office/drawing/2014/main" id="{5F902F2A-C14E-A865-ED08-A892CD279FFD}"/>
                  </a:ext>
                </a:extLst>
              </p:cNvPr>
              <p:cNvSpPr txBox="1"/>
              <p:nvPr/>
            </p:nvSpPr>
            <p:spPr>
              <a:xfrm>
                <a:off x="8540347" y="2775958"/>
                <a:ext cx="992258" cy="16158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a:ln>
                      <a:noFill/>
                    </a:ln>
                    <a:solidFill>
                      <a:srgbClr val="FFFFFF"/>
                    </a:solidFill>
                    <a:effectLst/>
                    <a:uLnTx/>
                    <a:uFillTx/>
                    <a:latin typeface="Segoe UI"/>
                    <a:ea typeface="+mn-ea"/>
                    <a:cs typeface="+mn-cs"/>
                  </a:rPr>
                  <a:t>Power Automate</a:t>
                </a:r>
              </a:p>
            </p:txBody>
          </p:sp>
        </p:grpSp>
        <p:grpSp>
          <p:nvGrpSpPr>
            <p:cNvPr id="169" name="Group 168">
              <a:extLst>
                <a:ext uri="{FF2B5EF4-FFF2-40B4-BE49-F238E27FC236}">
                  <a16:creationId xmlns:a16="http://schemas.microsoft.com/office/drawing/2014/main" id="{B5B33616-80B7-BD34-0EA0-847EECE3F2BD}"/>
                </a:ext>
              </a:extLst>
            </p:cNvPr>
            <p:cNvGrpSpPr/>
            <p:nvPr/>
          </p:nvGrpSpPr>
          <p:grpSpPr>
            <a:xfrm>
              <a:off x="8995649" y="2291355"/>
              <a:ext cx="1242327" cy="648041"/>
              <a:chOff x="9960466" y="1990841"/>
              <a:chExt cx="1242327" cy="648041"/>
            </a:xfrm>
            <a:grpFill/>
          </p:grpSpPr>
          <p:pic>
            <p:nvPicPr>
              <p:cNvPr id="170" name="Picture 169" descr="A picture containing clock&#10;&#10;Description automatically generated">
                <a:extLst>
                  <a:ext uri="{FF2B5EF4-FFF2-40B4-BE49-F238E27FC236}">
                    <a16:creationId xmlns:a16="http://schemas.microsoft.com/office/drawing/2014/main" id="{08A92DAE-9120-0343-AC94-6B2185CC4BC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398750" y="1990841"/>
                <a:ext cx="365761" cy="365759"/>
              </a:xfrm>
              <a:prstGeom prst="rect">
                <a:avLst/>
              </a:prstGeom>
              <a:noFill/>
            </p:spPr>
          </p:pic>
          <p:sp>
            <p:nvSpPr>
              <p:cNvPr id="171" name="TextBox 170">
                <a:extLst>
                  <a:ext uri="{FF2B5EF4-FFF2-40B4-BE49-F238E27FC236}">
                    <a16:creationId xmlns:a16="http://schemas.microsoft.com/office/drawing/2014/main" id="{B835E0AA-ED3E-11B3-76E0-0CCB16B5C20F}"/>
                  </a:ext>
                </a:extLst>
              </p:cNvPr>
              <p:cNvSpPr txBox="1"/>
              <p:nvPr/>
            </p:nvSpPr>
            <p:spPr>
              <a:xfrm>
                <a:off x="9960466" y="2477299"/>
                <a:ext cx="1242327" cy="161583"/>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FFFFFF"/>
                    </a:solidFill>
                    <a:effectLst/>
                    <a:uLnTx/>
                    <a:uFillTx/>
                    <a:latin typeface="Segoe UI"/>
                    <a:ea typeface="+mn-ea"/>
                    <a:cs typeface="+mn-cs"/>
                  </a:rPr>
                  <a:t>Power Virtual Agents</a:t>
                </a:r>
              </a:p>
            </p:txBody>
          </p:sp>
        </p:grpSp>
      </p:grpSp>
      <p:sp>
        <p:nvSpPr>
          <p:cNvPr id="187" name="TextBox 186">
            <a:extLst>
              <a:ext uri="{FF2B5EF4-FFF2-40B4-BE49-F238E27FC236}">
                <a16:creationId xmlns:a16="http://schemas.microsoft.com/office/drawing/2014/main" id="{F5631465-8E54-ED24-D9CC-E239680F38AF}"/>
              </a:ext>
            </a:extLst>
          </p:cNvPr>
          <p:cNvSpPr txBox="1"/>
          <p:nvPr/>
        </p:nvSpPr>
        <p:spPr>
          <a:xfrm>
            <a:off x="330596" y="5411072"/>
            <a:ext cx="1243433" cy="307777"/>
          </a:xfrm>
          <a:prstGeom prst="rect">
            <a:avLst/>
          </a:prstGeom>
          <a:noFill/>
        </p:spPr>
        <p:txBody>
          <a:bodyPr wrap="square">
            <a:spAutoFit/>
          </a:bodyPr>
          <a:lstStyle/>
          <a:p>
            <a:pPr marL="0" marR="0" lvl="0" indent="0" algn="l" defTabSz="666598"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78D7"/>
                </a:solidFill>
                <a:effectLst/>
                <a:uLnTx/>
                <a:uFillTx/>
                <a:latin typeface="Segoe UI Semibold" panose="020B0502040204020203" pitchFamily="34" charset="0"/>
                <a:ea typeface="Arial" charset="0"/>
                <a:cs typeface="Segoe UI Semibold" panose="020B0502040204020203" pitchFamily="34" charset="0"/>
              </a:rPr>
              <a:t>ML Platform</a:t>
            </a:r>
          </a:p>
        </p:txBody>
      </p:sp>
      <p:sp>
        <p:nvSpPr>
          <p:cNvPr id="188" name="TextBox 187">
            <a:extLst>
              <a:ext uri="{FF2B5EF4-FFF2-40B4-BE49-F238E27FC236}">
                <a16:creationId xmlns:a16="http://schemas.microsoft.com/office/drawing/2014/main" id="{5A1E96C9-74BC-0418-D4C2-DD0247713206}"/>
              </a:ext>
            </a:extLst>
          </p:cNvPr>
          <p:cNvSpPr txBox="1"/>
          <p:nvPr/>
        </p:nvSpPr>
        <p:spPr>
          <a:xfrm>
            <a:off x="330596" y="4295047"/>
            <a:ext cx="1793667" cy="523220"/>
          </a:xfrm>
          <a:prstGeom prst="rect">
            <a:avLst/>
          </a:prstGeom>
          <a:noFill/>
        </p:spPr>
        <p:txBody>
          <a:bodyPr wrap="square">
            <a:spAutoFit/>
          </a:bodyPr>
          <a:lstStyle/>
          <a:p>
            <a:pPr marL="0" marR="0" lvl="0" indent="0" algn="l" defTabSz="666598"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78D7"/>
                </a:solidFill>
                <a:effectLst/>
                <a:uLnTx/>
                <a:uFillTx/>
                <a:latin typeface="Segoe UI Semibold" panose="020B0502040204020203" pitchFamily="34" charset="0"/>
                <a:ea typeface="Arial" charset="0"/>
                <a:cs typeface="Segoe UI Semibold" panose="020B0502040204020203" pitchFamily="34" charset="0"/>
              </a:rPr>
              <a:t>Customizable AI Models</a:t>
            </a:r>
          </a:p>
        </p:txBody>
      </p:sp>
      <p:sp>
        <p:nvSpPr>
          <p:cNvPr id="189" name="TextBox 188">
            <a:extLst>
              <a:ext uri="{FF2B5EF4-FFF2-40B4-BE49-F238E27FC236}">
                <a16:creationId xmlns:a16="http://schemas.microsoft.com/office/drawing/2014/main" id="{F6E5F752-EE44-B4DA-E0F4-17E3C08B66F1}"/>
              </a:ext>
            </a:extLst>
          </p:cNvPr>
          <p:cNvSpPr txBox="1"/>
          <p:nvPr/>
        </p:nvSpPr>
        <p:spPr>
          <a:xfrm>
            <a:off x="330597" y="4770701"/>
            <a:ext cx="1757104" cy="400110"/>
          </a:xfrm>
          <a:prstGeom prst="rect">
            <a:avLst/>
          </a:prstGeom>
          <a:noFill/>
        </p:spPr>
        <p:txBody>
          <a:bodyPr wrap="square">
            <a:spAutoFit/>
          </a:bodyPr>
          <a:lstStyle/>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effectLst/>
                <a:uLnTx/>
                <a:uFillTx/>
                <a:latin typeface="Segoe UI"/>
                <a:ea typeface="Arial" charset="0"/>
                <a:cs typeface="Segoe UI" panose="020B0502040204020203" pitchFamily="34" charset="0"/>
              </a:rPr>
              <a:t>Azure Open AI Service</a:t>
            </a:r>
          </a:p>
          <a:p>
            <a:pPr marL="0" marR="0" lvl="0" indent="0" algn="l" defTabSz="666598"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effectLst/>
                <a:uLnTx/>
                <a:uFillTx/>
                <a:latin typeface="Segoe UI"/>
                <a:ea typeface="Arial" charset="0"/>
                <a:cs typeface="Segoe UI" panose="020B0502040204020203" pitchFamily="34" charset="0"/>
              </a:rPr>
              <a:t>    (GPT, DALL-E, CODEX)</a:t>
            </a:r>
          </a:p>
        </p:txBody>
      </p:sp>
      <p:sp>
        <p:nvSpPr>
          <p:cNvPr id="190" name="TextBox 189">
            <a:extLst>
              <a:ext uri="{FF2B5EF4-FFF2-40B4-BE49-F238E27FC236}">
                <a16:creationId xmlns:a16="http://schemas.microsoft.com/office/drawing/2014/main" id="{B78862A1-79EA-5F03-0185-6732134CEFC1}"/>
              </a:ext>
            </a:extLst>
          </p:cNvPr>
          <p:cNvSpPr txBox="1"/>
          <p:nvPr/>
        </p:nvSpPr>
        <p:spPr>
          <a:xfrm>
            <a:off x="330596" y="3499767"/>
            <a:ext cx="1793667" cy="523220"/>
          </a:xfrm>
          <a:prstGeom prst="rect">
            <a:avLst/>
          </a:prstGeom>
          <a:noFill/>
        </p:spPr>
        <p:txBody>
          <a:bodyPr wrap="square">
            <a:spAutoFit/>
          </a:bodyPr>
          <a:lstStyle/>
          <a:p>
            <a:pPr marL="0" marR="0" lvl="0" indent="0" algn="l" defTabSz="666598"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78D7"/>
                </a:solidFill>
                <a:effectLst/>
                <a:uLnTx/>
                <a:uFillTx/>
                <a:latin typeface="Segoe UI Semibold" panose="020B0502040204020203" pitchFamily="34" charset="0"/>
                <a:ea typeface="Arial" charset="0"/>
                <a:cs typeface="Segoe UI Semibold" panose="020B0502040204020203" pitchFamily="34" charset="0"/>
              </a:rPr>
              <a:t>Scenario-Based Services</a:t>
            </a:r>
          </a:p>
        </p:txBody>
      </p:sp>
      <p:sp>
        <p:nvSpPr>
          <p:cNvPr id="191" name="TextBox 190">
            <a:extLst>
              <a:ext uri="{FF2B5EF4-FFF2-40B4-BE49-F238E27FC236}">
                <a16:creationId xmlns:a16="http://schemas.microsoft.com/office/drawing/2014/main" id="{504BF36B-C07F-80C4-9895-23CC2951D94D}"/>
              </a:ext>
            </a:extLst>
          </p:cNvPr>
          <p:cNvSpPr txBox="1"/>
          <p:nvPr/>
        </p:nvSpPr>
        <p:spPr>
          <a:xfrm>
            <a:off x="330597" y="3975828"/>
            <a:ext cx="1622308" cy="246221"/>
          </a:xfrm>
          <a:prstGeom prst="rect">
            <a:avLst/>
          </a:prstGeom>
          <a:noFill/>
        </p:spPr>
        <p:txBody>
          <a:bodyPr wrap="square">
            <a:spAutoFit/>
          </a:bodyPr>
          <a:lstStyle/>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effectLst/>
                <a:uLnTx/>
                <a:uFillTx/>
                <a:latin typeface="Segoe UI"/>
                <a:ea typeface="Arial" charset="0"/>
                <a:cs typeface="Segoe UI" panose="020B0502040204020203" pitchFamily="34" charset="0"/>
              </a:rPr>
              <a:t>Applied AI Services</a:t>
            </a:r>
          </a:p>
        </p:txBody>
      </p:sp>
      <p:sp>
        <p:nvSpPr>
          <p:cNvPr id="192" name="TextBox 191">
            <a:extLst>
              <a:ext uri="{FF2B5EF4-FFF2-40B4-BE49-F238E27FC236}">
                <a16:creationId xmlns:a16="http://schemas.microsoft.com/office/drawing/2014/main" id="{55941309-D1E2-D8A5-2E64-79E57227A3A1}"/>
              </a:ext>
            </a:extLst>
          </p:cNvPr>
          <p:cNvSpPr txBox="1"/>
          <p:nvPr/>
        </p:nvSpPr>
        <p:spPr>
          <a:xfrm>
            <a:off x="330596" y="2800289"/>
            <a:ext cx="1569459" cy="307777"/>
          </a:xfrm>
          <a:prstGeom prst="rect">
            <a:avLst/>
          </a:prstGeom>
          <a:noFill/>
        </p:spPr>
        <p:txBody>
          <a:bodyPr wrap="square">
            <a:spAutoFit/>
          </a:bodyPr>
          <a:lstStyle/>
          <a:p>
            <a:pPr marL="0" marR="0" lvl="0" indent="0" algn="l" defTabSz="666598"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78D7"/>
                </a:solidFill>
                <a:effectLst/>
                <a:uLnTx/>
                <a:uFillTx/>
                <a:latin typeface="Segoe UI Semibold" panose="020B0502040204020203" pitchFamily="34" charset="0"/>
                <a:ea typeface="Arial" charset="0"/>
                <a:cs typeface="Segoe UI Semibold" panose="020B0502040204020203" pitchFamily="34" charset="0"/>
              </a:rPr>
              <a:t>Low Code</a:t>
            </a:r>
          </a:p>
        </p:txBody>
      </p:sp>
      <p:sp>
        <p:nvSpPr>
          <p:cNvPr id="193" name="TextBox 192">
            <a:extLst>
              <a:ext uri="{FF2B5EF4-FFF2-40B4-BE49-F238E27FC236}">
                <a16:creationId xmlns:a16="http://schemas.microsoft.com/office/drawing/2014/main" id="{ADBED69A-8BD2-CDB0-864A-DAAAE6030896}"/>
              </a:ext>
            </a:extLst>
          </p:cNvPr>
          <p:cNvSpPr txBox="1"/>
          <p:nvPr/>
        </p:nvSpPr>
        <p:spPr>
          <a:xfrm>
            <a:off x="330597" y="3004726"/>
            <a:ext cx="1622308" cy="400110"/>
          </a:xfrm>
          <a:prstGeom prst="rect">
            <a:avLst/>
          </a:prstGeom>
          <a:noFill/>
        </p:spPr>
        <p:txBody>
          <a:bodyPr wrap="square">
            <a:spAutoFit/>
          </a:bodyPr>
          <a:lstStyle/>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a:ln>
                  <a:noFill/>
                </a:ln>
                <a:effectLst/>
                <a:uLnTx/>
                <a:uFillTx/>
                <a:latin typeface="Segoe UI"/>
                <a:ea typeface="Arial" charset="0"/>
                <a:cs typeface="Segoe UI" panose="020B0502040204020203" pitchFamily="34" charset="0"/>
              </a:rPr>
              <a:t>AI Builder</a:t>
            </a:r>
          </a:p>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a:ln>
                  <a:noFill/>
                </a:ln>
                <a:effectLst/>
                <a:uLnTx/>
                <a:uFillTx/>
                <a:latin typeface="Segoe UI"/>
                <a:ea typeface="Arial" charset="0"/>
                <a:cs typeface="Segoe UI" panose="020B0502040204020203" pitchFamily="34" charset="0"/>
              </a:rPr>
              <a:t>DAX Generator</a:t>
            </a:r>
          </a:p>
        </p:txBody>
      </p:sp>
      <p:sp>
        <p:nvSpPr>
          <p:cNvPr id="194" name="TextBox 193">
            <a:extLst>
              <a:ext uri="{FF2B5EF4-FFF2-40B4-BE49-F238E27FC236}">
                <a16:creationId xmlns:a16="http://schemas.microsoft.com/office/drawing/2014/main" id="{A044DA71-3242-05D9-885F-86357111B98D}"/>
              </a:ext>
            </a:extLst>
          </p:cNvPr>
          <p:cNvSpPr txBox="1"/>
          <p:nvPr/>
        </p:nvSpPr>
        <p:spPr>
          <a:xfrm>
            <a:off x="292465" y="1791242"/>
            <a:ext cx="1251775" cy="307777"/>
          </a:xfrm>
          <a:prstGeom prst="rect">
            <a:avLst/>
          </a:prstGeom>
          <a:noFill/>
        </p:spPr>
        <p:txBody>
          <a:bodyPr wrap="square">
            <a:spAutoFit/>
          </a:bodyPr>
          <a:lstStyle/>
          <a:p>
            <a:pPr marL="0" marR="0" lvl="0" indent="0" algn="l" defTabSz="666598"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rgbClr val="0078D7"/>
                </a:solidFill>
                <a:effectLst/>
                <a:uLnTx/>
                <a:uFillTx/>
                <a:latin typeface="Segoe UI Semibold" panose="020B0502040204020203" pitchFamily="34" charset="0"/>
                <a:ea typeface="Arial" charset="0"/>
                <a:cs typeface="Segoe UI Semibold" panose="020B0502040204020203" pitchFamily="34" charset="0"/>
              </a:rPr>
              <a:t>Applications</a:t>
            </a:r>
          </a:p>
        </p:txBody>
      </p:sp>
      <p:sp>
        <p:nvSpPr>
          <p:cNvPr id="195" name="Freeform 2">
            <a:extLst>
              <a:ext uri="{FF2B5EF4-FFF2-40B4-BE49-F238E27FC236}">
                <a16:creationId xmlns:a16="http://schemas.microsoft.com/office/drawing/2014/main" id="{E8139905-06D9-A7F6-2053-B83E8F689EE4}"/>
              </a:ext>
              <a:ext uri="{C183D7F6-B498-43B3-948B-1728B52AA6E4}">
                <adec:decorative xmlns:adec="http://schemas.microsoft.com/office/drawing/2017/decorative" val="1"/>
              </a:ext>
            </a:extLst>
          </p:cNvPr>
          <p:cNvSpPr>
            <a:spLocks noChangeArrowheads="1"/>
          </p:cNvSpPr>
          <p:nvPr/>
        </p:nvSpPr>
        <p:spPr bwMode="auto">
          <a:xfrm>
            <a:off x="1981026" y="5143417"/>
            <a:ext cx="6209551" cy="771329"/>
          </a:xfrm>
          <a:prstGeom prst="rect">
            <a:avLst/>
          </a:prstGeom>
          <a:solidFill>
            <a:schemeClr val="tx1">
              <a:lumMod val="75000"/>
              <a:lumOff val="25000"/>
              <a:alpha val="96078"/>
            </a:schemeClr>
          </a:solidFill>
          <a:ln w="3175" cap="flat" cmpd="sng" algn="ctr">
            <a:noFill/>
            <a:prstDash val="solid"/>
            <a:headEnd type="none" w="med" len="med"/>
            <a:tailEnd type="none" w="med" len="med"/>
          </a:ln>
          <a:effectLst/>
        </p:spPr>
        <p:txBody>
          <a:bodyPr rot="0" spcFirstLastPara="0" vertOverflow="overflow" horzOverflow="overflow" vert="horz" wrap="square" lIns="133320" tIns="36000"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solidFill>
                <a:srgbClr val="0078D4">
                  <a:lumMod val="60000"/>
                  <a:lumOff val="40000"/>
                </a:srgbClr>
              </a:solidFill>
              <a:effectLst/>
              <a:uLnTx/>
              <a:uFillTx/>
              <a:latin typeface="Segoe UI"/>
              <a:ea typeface="+mn-ea"/>
              <a:cs typeface="Segoe UI" pitchFamily="34" charset="0"/>
            </a:endParaRPr>
          </a:p>
        </p:txBody>
      </p:sp>
      <p:grpSp>
        <p:nvGrpSpPr>
          <p:cNvPr id="196" name="Group 195" descr="Azure Machine Learning">
            <a:extLst>
              <a:ext uri="{FF2B5EF4-FFF2-40B4-BE49-F238E27FC236}">
                <a16:creationId xmlns:a16="http://schemas.microsoft.com/office/drawing/2014/main" id="{F29BEF6F-226F-65F1-3114-5F733362E24D}"/>
              </a:ext>
            </a:extLst>
          </p:cNvPr>
          <p:cNvGrpSpPr/>
          <p:nvPr/>
        </p:nvGrpSpPr>
        <p:grpSpPr>
          <a:xfrm>
            <a:off x="4042705" y="5370364"/>
            <a:ext cx="1922318" cy="317436"/>
            <a:chOff x="5566396" y="4951100"/>
            <a:chExt cx="2351965" cy="413948"/>
          </a:xfrm>
        </p:grpSpPr>
        <p:pic>
          <p:nvPicPr>
            <p:cNvPr id="197" name="Graphic 196">
              <a:extLst>
                <a:ext uri="{FF2B5EF4-FFF2-40B4-BE49-F238E27FC236}">
                  <a16:creationId xmlns:a16="http://schemas.microsoft.com/office/drawing/2014/main" id="{9B1E4AE7-CBFF-55E8-3EFE-A5B6AE1DBD2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66396" y="4951100"/>
              <a:ext cx="413949" cy="413948"/>
            </a:xfrm>
            <a:prstGeom prst="rect">
              <a:avLst/>
            </a:prstGeom>
          </p:spPr>
        </p:pic>
        <p:sp>
          <p:nvSpPr>
            <p:cNvPr id="198" name="TextBox 197">
              <a:extLst>
                <a:ext uri="{FF2B5EF4-FFF2-40B4-BE49-F238E27FC236}">
                  <a16:creationId xmlns:a16="http://schemas.microsoft.com/office/drawing/2014/main" id="{405861B1-8D76-1F70-A9D9-6FBFE49AA13E}"/>
                </a:ext>
              </a:extLst>
            </p:cNvPr>
            <p:cNvSpPr txBox="1"/>
            <p:nvPr/>
          </p:nvSpPr>
          <p:spPr>
            <a:xfrm>
              <a:off x="6287273" y="5065740"/>
              <a:ext cx="1631088" cy="184666"/>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Segoe UI"/>
                  <a:ea typeface="+mn-ea"/>
                  <a:cs typeface="+mn-cs"/>
                </a:rPr>
                <a:t>Azure Machine Learning</a:t>
              </a:r>
            </a:p>
          </p:txBody>
        </p:sp>
      </p:grpSp>
      <p:grpSp>
        <p:nvGrpSpPr>
          <p:cNvPr id="199" name="Group 198">
            <a:extLst>
              <a:ext uri="{FF2B5EF4-FFF2-40B4-BE49-F238E27FC236}">
                <a16:creationId xmlns:a16="http://schemas.microsoft.com/office/drawing/2014/main" id="{94A580C0-19BA-0AF6-7DE0-336AC04290EC}"/>
              </a:ext>
            </a:extLst>
          </p:cNvPr>
          <p:cNvGrpSpPr/>
          <p:nvPr/>
        </p:nvGrpSpPr>
        <p:grpSpPr>
          <a:xfrm>
            <a:off x="1982464" y="4299362"/>
            <a:ext cx="6209551" cy="771329"/>
            <a:chOff x="2837263" y="4772739"/>
            <a:chExt cx="7429548" cy="922873"/>
          </a:xfrm>
        </p:grpSpPr>
        <p:sp>
          <p:nvSpPr>
            <p:cNvPr id="200" name="Freeform 2">
              <a:extLst>
                <a:ext uri="{FF2B5EF4-FFF2-40B4-BE49-F238E27FC236}">
                  <a16:creationId xmlns:a16="http://schemas.microsoft.com/office/drawing/2014/main" id="{A1F48DE1-9762-67F9-95C6-A9831A2B4A56}"/>
                </a:ext>
                <a:ext uri="{C183D7F6-B498-43B3-948B-1728B52AA6E4}">
                  <adec:decorative xmlns:adec="http://schemas.microsoft.com/office/drawing/2017/decorative" val="1"/>
                </a:ext>
              </a:extLst>
            </p:cNvPr>
            <p:cNvSpPr>
              <a:spLocks noChangeArrowheads="1"/>
            </p:cNvSpPr>
            <p:nvPr/>
          </p:nvSpPr>
          <p:spPr bwMode="auto">
            <a:xfrm>
              <a:off x="2837263" y="4772739"/>
              <a:ext cx="7429548" cy="922873"/>
            </a:xfrm>
            <a:prstGeom prst="rect">
              <a:avLst/>
            </a:prstGeom>
            <a:solidFill>
              <a:schemeClr val="tx1">
                <a:lumMod val="75000"/>
                <a:lumOff val="25000"/>
              </a:schemeClr>
            </a:solidFill>
            <a:ln w="3175" cap="flat" cmpd="sng" algn="ctr">
              <a:noFill/>
              <a:prstDash val="solid"/>
              <a:headEnd type="none" w="med" len="med"/>
              <a:tailEnd type="none" w="med" len="med"/>
            </a:ln>
            <a:effectLst/>
          </p:spPr>
          <p:txBody>
            <a:bodyPr rot="0" spcFirstLastPara="0" vertOverflow="overflow" horzOverflow="overflow" vert="horz" wrap="square" lIns="133320" tIns="36000"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solidFill>
                  <a:srgbClr val="0078D4">
                    <a:lumMod val="60000"/>
                    <a:lumOff val="40000"/>
                  </a:srgbClr>
                </a:solidFill>
                <a:effectLst/>
                <a:uLnTx/>
                <a:uFillTx/>
                <a:latin typeface="Segoe UI"/>
                <a:ea typeface="+mn-ea"/>
                <a:cs typeface="Segoe UI" pitchFamily="34" charset="0"/>
              </a:endParaRPr>
            </a:p>
          </p:txBody>
        </p:sp>
        <p:grpSp>
          <p:nvGrpSpPr>
            <p:cNvPr id="201" name="Group 200">
              <a:extLst>
                <a:ext uri="{FF2B5EF4-FFF2-40B4-BE49-F238E27FC236}">
                  <a16:creationId xmlns:a16="http://schemas.microsoft.com/office/drawing/2014/main" id="{993E3B0B-2F20-5529-F2D5-68A888C8705B}"/>
                </a:ext>
              </a:extLst>
            </p:cNvPr>
            <p:cNvGrpSpPr/>
            <p:nvPr/>
          </p:nvGrpSpPr>
          <p:grpSpPr>
            <a:xfrm>
              <a:off x="9406094" y="4859225"/>
              <a:ext cx="402869" cy="684964"/>
              <a:chOff x="3062838" y="4889167"/>
              <a:chExt cx="402869" cy="684964"/>
            </a:xfrm>
          </p:grpSpPr>
          <p:grpSp>
            <p:nvGrpSpPr>
              <p:cNvPr id="1094" name="Vision" descr="Vision">
                <a:extLst>
                  <a:ext uri="{FF2B5EF4-FFF2-40B4-BE49-F238E27FC236}">
                    <a16:creationId xmlns:a16="http://schemas.microsoft.com/office/drawing/2014/main" id="{96686279-BED2-42EE-22C6-3CFBD36CCEF3}"/>
                  </a:ext>
                </a:extLst>
              </p:cNvPr>
              <p:cNvGrpSpPr>
                <a:grpSpLocks noChangeAspect="1"/>
              </p:cNvGrpSpPr>
              <p:nvPr/>
            </p:nvGrpSpPr>
            <p:grpSpPr>
              <a:xfrm>
                <a:off x="3067714" y="4889167"/>
                <a:ext cx="357677" cy="348373"/>
                <a:chOff x="5548028" y="2938515"/>
                <a:chExt cx="455215" cy="461879"/>
              </a:xfrm>
            </p:grpSpPr>
            <p:grpSp>
              <p:nvGrpSpPr>
                <p:cNvPr id="1096" name="Group 1095">
                  <a:extLst>
                    <a:ext uri="{FF2B5EF4-FFF2-40B4-BE49-F238E27FC236}">
                      <a16:creationId xmlns:a16="http://schemas.microsoft.com/office/drawing/2014/main" id="{2C3B4E73-BC76-82B8-C4BF-1C5117B085AC}"/>
                    </a:ext>
                  </a:extLst>
                </p:cNvPr>
                <p:cNvGrpSpPr/>
                <p:nvPr/>
              </p:nvGrpSpPr>
              <p:grpSpPr>
                <a:xfrm>
                  <a:off x="5548028" y="2938515"/>
                  <a:ext cx="455215" cy="461879"/>
                  <a:chOff x="5548028" y="2938515"/>
                  <a:chExt cx="455215" cy="461879"/>
                </a:xfrm>
              </p:grpSpPr>
              <p:sp>
                <p:nvSpPr>
                  <p:cNvPr id="1116" name="Freeform: Shape 1115">
                    <a:extLst>
                      <a:ext uri="{FF2B5EF4-FFF2-40B4-BE49-F238E27FC236}">
                        <a16:creationId xmlns:a16="http://schemas.microsoft.com/office/drawing/2014/main" id="{5487E84B-AAFF-B8D5-4009-884E0D3DEAF7}"/>
                      </a:ext>
                    </a:extLst>
                  </p:cNvPr>
                  <p:cNvSpPr/>
                  <p:nvPr/>
                </p:nvSpPr>
                <p:spPr bwMode="auto">
                  <a:xfrm rot="5400000">
                    <a:off x="5548028" y="2938515"/>
                    <a:ext cx="66840" cy="66840"/>
                  </a:xfrm>
                  <a:custGeom>
                    <a:avLst/>
                    <a:gdLst>
                      <a:gd name="connsiteX0" fmla="*/ 0 w 218507"/>
                      <a:gd name="connsiteY0" fmla="*/ 218507 h 218507"/>
                      <a:gd name="connsiteX1" fmla="*/ 0 w 218507"/>
                      <a:gd name="connsiteY1" fmla="*/ 172788 h 218507"/>
                      <a:gd name="connsiteX2" fmla="*/ 0 w 218507"/>
                      <a:gd name="connsiteY2" fmla="*/ 0 h 218507"/>
                      <a:gd name="connsiteX3" fmla="*/ 45719 w 218507"/>
                      <a:gd name="connsiteY3" fmla="*/ 0 h 218507"/>
                      <a:gd name="connsiteX4" fmla="*/ 45719 w 218507"/>
                      <a:gd name="connsiteY4" fmla="*/ 172788 h 218507"/>
                      <a:gd name="connsiteX5" fmla="*/ 218507 w 218507"/>
                      <a:gd name="connsiteY5" fmla="*/ 172788 h 218507"/>
                      <a:gd name="connsiteX6" fmla="*/ 218507 w 218507"/>
                      <a:gd name="connsiteY6" fmla="*/ 218507 h 218507"/>
                      <a:gd name="connsiteX7" fmla="*/ 45719 w 218507"/>
                      <a:gd name="connsiteY7" fmla="*/ 218507 h 21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507" h="218507">
                        <a:moveTo>
                          <a:pt x="0" y="218507"/>
                        </a:moveTo>
                        <a:lnTo>
                          <a:pt x="0" y="172788"/>
                        </a:lnTo>
                        <a:lnTo>
                          <a:pt x="0" y="0"/>
                        </a:lnTo>
                        <a:lnTo>
                          <a:pt x="45719" y="0"/>
                        </a:lnTo>
                        <a:lnTo>
                          <a:pt x="45719" y="172788"/>
                        </a:lnTo>
                        <a:lnTo>
                          <a:pt x="218507" y="172788"/>
                        </a:lnTo>
                        <a:lnTo>
                          <a:pt x="218507" y="218507"/>
                        </a:lnTo>
                        <a:lnTo>
                          <a:pt x="45719" y="218507"/>
                        </a:lnTo>
                        <a:close/>
                      </a:path>
                    </a:pathLst>
                  </a:custGeom>
                  <a:solidFill>
                    <a:srgbClr val="0078D4"/>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7" name="Freeform: Shape 1116">
                    <a:extLst>
                      <a:ext uri="{FF2B5EF4-FFF2-40B4-BE49-F238E27FC236}">
                        <a16:creationId xmlns:a16="http://schemas.microsoft.com/office/drawing/2014/main" id="{4737CE59-8EFF-562E-D761-C4166AA3BB93}"/>
                      </a:ext>
                    </a:extLst>
                  </p:cNvPr>
                  <p:cNvSpPr/>
                  <p:nvPr/>
                </p:nvSpPr>
                <p:spPr bwMode="auto">
                  <a:xfrm rot="16200000" flipV="1">
                    <a:off x="5548028" y="3333554"/>
                    <a:ext cx="66840" cy="66840"/>
                  </a:xfrm>
                  <a:custGeom>
                    <a:avLst/>
                    <a:gdLst>
                      <a:gd name="connsiteX0" fmla="*/ 0 w 218507"/>
                      <a:gd name="connsiteY0" fmla="*/ 218507 h 218507"/>
                      <a:gd name="connsiteX1" fmla="*/ 0 w 218507"/>
                      <a:gd name="connsiteY1" fmla="*/ 172788 h 218507"/>
                      <a:gd name="connsiteX2" fmla="*/ 0 w 218507"/>
                      <a:gd name="connsiteY2" fmla="*/ 0 h 218507"/>
                      <a:gd name="connsiteX3" fmla="*/ 45719 w 218507"/>
                      <a:gd name="connsiteY3" fmla="*/ 0 h 218507"/>
                      <a:gd name="connsiteX4" fmla="*/ 45719 w 218507"/>
                      <a:gd name="connsiteY4" fmla="*/ 172788 h 218507"/>
                      <a:gd name="connsiteX5" fmla="*/ 218507 w 218507"/>
                      <a:gd name="connsiteY5" fmla="*/ 172788 h 218507"/>
                      <a:gd name="connsiteX6" fmla="*/ 218507 w 218507"/>
                      <a:gd name="connsiteY6" fmla="*/ 218507 h 218507"/>
                      <a:gd name="connsiteX7" fmla="*/ 45719 w 218507"/>
                      <a:gd name="connsiteY7" fmla="*/ 218507 h 21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507" h="218507">
                        <a:moveTo>
                          <a:pt x="0" y="218507"/>
                        </a:moveTo>
                        <a:lnTo>
                          <a:pt x="0" y="172788"/>
                        </a:lnTo>
                        <a:lnTo>
                          <a:pt x="0" y="0"/>
                        </a:lnTo>
                        <a:lnTo>
                          <a:pt x="45719" y="0"/>
                        </a:lnTo>
                        <a:lnTo>
                          <a:pt x="45719" y="172788"/>
                        </a:lnTo>
                        <a:lnTo>
                          <a:pt x="218507" y="172788"/>
                        </a:lnTo>
                        <a:lnTo>
                          <a:pt x="218507" y="218507"/>
                        </a:lnTo>
                        <a:lnTo>
                          <a:pt x="45719" y="218507"/>
                        </a:lnTo>
                        <a:close/>
                      </a:path>
                    </a:pathLst>
                  </a:custGeom>
                  <a:solidFill>
                    <a:srgbClr val="0078D4"/>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8" name="Freeform: Shape 1117">
                    <a:extLst>
                      <a:ext uri="{FF2B5EF4-FFF2-40B4-BE49-F238E27FC236}">
                        <a16:creationId xmlns:a16="http://schemas.microsoft.com/office/drawing/2014/main" id="{714D262E-5064-71D6-2D62-BBB6F8E965AC}"/>
                      </a:ext>
                    </a:extLst>
                  </p:cNvPr>
                  <p:cNvSpPr/>
                  <p:nvPr/>
                </p:nvSpPr>
                <p:spPr bwMode="auto">
                  <a:xfrm rot="16200000" flipH="1">
                    <a:off x="5936403" y="2938515"/>
                    <a:ext cx="66840" cy="66840"/>
                  </a:xfrm>
                  <a:custGeom>
                    <a:avLst/>
                    <a:gdLst>
                      <a:gd name="connsiteX0" fmla="*/ 0 w 218507"/>
                      <a:gd name="connsiteY0" fmla="*/ 218507 h 218507"/>
                      <a:gd name="connsiteX1" fmla="*/ 0 w 218507"/>
                      <a:gd name="connsiteY1" fmla="*/ 172788 h 218507"/>
                      <a:gd name="connsiteX2" fmla="*/ 0 w 218507"/>
                      <a:gd name="connsiteY2" fmla="*/ 0 h 218507"/>
                      <a:gd name="connsiteX3" fmla="*/ 45719 w 218507"/>
                      <a:gd name="connsiteY3" fmla="*/ 0 h 218507"/>
                      <a:gd name="connsiteX4" fmla="*/ 45719 w 218507"/>
                      <a:gd name="connsiteY4" fmla="*/ 172788 h 218507"/>
                      <a:gd name="connsiteX5" fmla="*/ 218507 w 218507"/>
                      <a:gd name="connsiteY5" fmla="*/ 172788 h 218507"/>
                      <a:gd name="connsiteX6" fmla="*/ 218507 w 218507"/>
                      <a:gd name="connsiteY6" fmla="*/ 218507 h 218507"/>
                      <a:gd name="connsiteX7" fmla="*/ 45719 w 218507"/>
                      <a:gd name="connsiteY7" fmla="*/ 218507 h 21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507" h="218507">
                        <a:moveTo>
                          <a:pt x="0" y="218507"/>
                        </a:moveTo>
                        <a:lnTo>
                          <a:pt x="0" y="172788"/>
                        </a:lnTo>
                        <a:lnTo>
                          <a:pt x="0" y="0"/>
                        </a:lnTo>
                        <a:lnTo>
                          <a:pt x="45719" y="0"/>
                        </a:lnTo>
                        <a:lnTo>
                          <a:pt x="45719" y="172788"/>
                        </a:lnTo>
                        <a:lnTo>
                          <a:pt x="218507" y="172788"/>
                        </a:lnTo>
                        <a:lnTo>
                          <a:pt x="218507" y="218507"/>
                        </a:lnTo>
                        <a:lnTo>
                          <a:pt x="45719" y="218507"/>
                        </a:lnTo>
                        <a:close/>
                      </a:path>
                    </a:pathLst>
                  </a:custGeom>
                  <a:solidFill>
                    <a:srgbClr val="0078D4"/>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9" name="Freeform: Shape 1118">
                    <a:extLst>
                      <a:ext uri="{FF2B5EF4-FFF2-40B4-BE49-F238E27FC236}">
                        <a16:creationId xmlns:a16="http://schemas.microsoft.com/office/drawing/2014/main" id="{4CA9A005-A813-D2E0-BF9E-C16664C1CD3F}"/>
                      </a:ext>
                    </a:extLst>
                  </p:cNvPr>
                  <p:cNvSpPr/>
                  <p:nvPr/>
                </p:nvSpPr>
                <p:spPr bwMode="auto">
                  <a:xfrm rot="5400000" flipH="1" flipV="1">
                    <a:off x="5936403" y="3333554"/>
                    <a:ext cx="66840" cy="66840"/>
                  </a:xfrm>
                  <a:custGeom>
                    <a:avLst/>
                    <a:gdLst>
                      <a:gd name="connsiteX0" fmla="*/ 0 w 218507"/>
                      <a:gd name="connsiteY0" fmla="*/ 218507 h 218507"/>
                      <a:gd name="connsiteX1" fmla="*/ 0 w 218507"/>
                      <a:gd name="connsiteY1" fmla="*/ 172788 h 218507"/>
                      <a:gd name="connsiteX2" fmla="*/ 0 w 218507"/>
                      <a:gd name="connsiteY2" fmla="*/ 0 h 218507"/>
                      <a:gd name="connsiteX3" fmla="*/ 45719 w 218507"/>
                      <a:gd name="connsiteY3" fmla="*/ 0 h 218507"/>
                      <a:gd name="connsiteX4" fmla="*/ 45719 w 218507"/>
                      <a:gd name="connsiteY4" fmla="*/ 172788 h 218507"/>
                      <a:gd name="connsiteX5" fmla="*/ 218507 w 218507"/>
                      <a:gd name="connsiteY5" fmla="*/ 172788 h 218507"/>
                      <a:gd name="connsiteX6" fmla="*/ 218507 w 218507"/>
                      <a:gd name="connsiteY6" fmla="*/ 218507 h 218507"/>
                      <a:gd name="connsiteX7" fmla="*/ 45719 w 218507"/>
                      <a:gd name="connsiteY7" fmla="*/ 218507 h 21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8507" h="218507">
                        <a:moveTo>
                          <a:pt x="0" y="218507"/>
                        </a:moveTo>
                        <a:lnTo>
                          <a:pt x="0" y="172788"/>
                        </a:lnTo>
                        <a:lnTo>
                          <a:pt x="0" y="0"/>
                        </a:lnTo>
                        <a:lnTo>
                          <a:pt x="45719" y="0"/>
                        </a:lnTo>
                        <a:lnTo>
                          <a:pt x="45719" y="172788"/>
                        </a:lnTo>
                        <a:lnTo>
                          <a:pt x="218507" y="172788"/>
                        </a:lnTo>
                        <a:lnTo>
                          <a:pt x="218507" y="218507"/>
                        </a:lnTo>
                        <a:lnTo>
                          <a:pt x="45719" y="218507"/>
                        </a:lnTo>
                        <a:close/>
                      </a:path>
                    </a:pathLst>
                  </a:custGeom>
                  <a:solidFill>
                    <a:srgbClr val="0078D4"/>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cxnSp>
              <p:nvCxnSpPr>
                <p:cNvPr id="1097" name="Straight Connector 1096">
                  <a:extLst>
                    <a:ext uri="{FF2B5EF4-FFF2-40B4-BE49-F238E27FC236}">
                      <a16:creationId xmlns:a16="http://schemas.microsoft.com/office/drawing/2014/main" id="{1BB4279B-C05F-ADB4-1E3D-CE0EC4F88024}"/>
                    </a:ext>
                  </a:extLst>
                </p:cNvPr>
                <p:cNvCxnSpPr>
                  <a:cxnSpLocks/>
                </p:cNvCxnSpPr>
                <p:nvPr/>
              </p:nvCxnSpPr>
              <p:spPr>
                <a:xfrm>
                  <a:off x="5766348" y="3250307"/>
                  <a:ext cx="268" cy="72316"/>
                </a:xfrm>
                <a:prstGeom prst="line">
                  <a:avLst/>
                </a:prstGeom>
                <a:noFill/>
                <a:ln w="9525" cap="rnd" cmpd="sng" algn="ctr">
                  <a:solidFill>
                    <a:srgbClr val="50E6FF"/>
                  </a:solidFill>
                  <a:prstDash val="sysDot"/>
                  <a:headEnd type="none" w="lg" len="med"/>
                  <a:tailEnd type="none" w="lg" len="med"/>
                </a:ln>
                <a:effectLst/>
              </p:spPr>
            </p:cxnSp>
            <p:cxnSp>
              <p:nvCxnSpPr>
                <p:cNvPr id="1098" name="Straight Connector 1097">
                  <a:extLst>
                    <a:ext uri="{FF2B5EF4-FFF2-40B4-BE49-F238E27FC236}">
                      <a16:creationId xmlns:a16="http://schemas.microsoft.com/office/drawing/2014/main" id="{6B112D04-4192-B9AA-37B9-E1839060E39C}"/>
                    </a:ext>
                  </a:extLst>
                </p:cNvPr>
                <p:cNvCxnSpPr>
                  <a:cxnSpLocks/>
                  <a:endCxn id="1109" idx="2"/>
                </p:cNvCxnSpPr>
                <p:nvPr/>
              </p:nvCxnSpPr>
              <p:spPr>
                <a:xfrm>
                  <a:off x="5774393" y="3022477"/>
                  <a:ext cx="25349" cy="145036"/>
                </a:xfrm>
                <a:prstGeom prst="line">
                  <a:avLst/>
                </a:prstGeom>
                <a:noFill/>
                <a:ln w="9525" cap="rnd" cmpd="sng" algn="ctr">
                  <a:solidFill>
                    <a:srgbClr val="50E6FF"/>
                  </a:solidFill>
                  <a:prstDash val="sysDot"/>
                  <a:headEnd type="none" w="lg" len="med"/>
                  <a:tailEnd type="none" w="lg" len="med"/>
                </a:ln>
                <a:effectLst/>
              </p:spPr>
            </p:cxnSp>
            <p:cxnSp>
              <p:nvCxnSpPr>
                <p:cNvPr id="1099" name="Straight Connector 1098">
                  <a:extLst>
                    <a:ext uri="{FF2B5EF4-FFF2-40B4-BE49-F238E27FC236}">
                      <a16:creationId xmlns:a16="http://schemas.microsoft.com/office/drawing/2014/main" id="{9BB5A7CB-B3E9-4D62-446A-A0314BF0B80D}"/>
                    </a:ext>
                  </a:extLst>
                </p:cNvPr>
                <p:cNvCxnSpPr>
                  <a:cxnSpLocks/>
                  <a:stCxn id="1114" idx="1"/>
                </p:cNvCxnSpPr>
                <p:nvPr/>
              </p:nvCxnSpPr>
              <p:spPr>
                <a:xfrm flipH="1">
                  <a:off x="5687889" y="3064353"/>
                  <a:ext cx="190122" cy="1792"/>
                </a:xfrm>
                <a:prstGeom prst="line">
                  <a:avLst/>
                </a:prstGeom>
                <a:noFill/>
                <a:ln w="9525" cap="rnd" cmpd="sng" algn="ctr">
                  <a:solidFill>
                    <a:srgbClr val="50E6FF"/>
                  </a:solidFill>
                  <a:prstDash val="sysDot"/>
                  <a:headEnd type="none" w="lg" len="med"/>
                  <a:tailEnd type="none" w="lg" len="med"/>
                </a:ln>
                <a:effectLst/>
              </p:spPr>
            </p:cxnSp>
            <p:cxnSp>
              <p:nvCxnSpPr>
                <p:cNvPr id="1100" name="Straight Connector 1099">
                  <a:extLst>
                    <a:ext uri="{FF2B5EF4-FFF2-40B4-BE49-F238E27FC236}">
                      <a16:creationId xmlns:a16="http://schemas.microsoft.com/office/drawing/2014/main" id="{5D39D15F-62FE-A96F-1AB6-FF088BA89BC0}"/>
                    </a:ext>
                  </a:extLst>
                </p:cNvPr>
                <p:cNvCxnSpPr>
                  <a:cxnSpLocks/>
                  <a:stCxn id="1109" idx="0"/>
                  <a:endCxn id="1115" idx="2"/>
                </p:cNvCxnSpPr>
                <p:nvPr/>
              </p:nvCxnSpPr>
              <p:spPr>
                <a:xfrm flipH="1" flipV="1">
                  <a:off x="5666912" y="3087123"/>
                  <a:ext cx="132830" cy="38433"/>
                </a:xfrm>
                <a:prstGeom prst="line">
                  <a:avLst/>
                </a:prstGeom>
                <a:noFill/>
                <a:ln w="9525" cap="rnd" cmpd="sng" algn="ctr">
                  <a:solidFill>
                    <a:srgbClr val="50E6FF"/>
                  </a:solidFill>
                  <a:prstDash val="sysDot"/>
                  <a:headEnd type="none" w="lg" len="med"/>
                  <a:tailEnd type="none" w="lg" len="med"/>
                </a:ln>
                <a:effectLst/>
              </p:spPr>
            </p:cxnSp>
            <p:cxnSp>
              <p:nvCxnSpPr>
                <p:cNvPr id="1101" name="Straight Connector 1100">
                  <a:extLst>
                    <a:ext uri="{FF2B5EF4-FFF2-40B4-BE49-F238E27FC236}">
                      <a16:creationId xmlns:a16="http://schemas.microsoft.com/office/drawing/2014/main" id="{7B53A9C9-4EBB-F521-1E45-4DCFEF1647A4}"/>
                    </a:ext>
                  </a:extLst>
                </p:cNvPr>
                <p:cNvCxnSpPr>
                  <a:cxnSpLocks/>
                </p:cNvCxnSpPr>
                <p:nvPr/>
              </p:nvCxnSpPr>
              <p:spPr>
                <a:xfrm flipV="1">
                  <a:off x="5799741" y="3072522"/>
                  <a:ext cx="69901" cy="26362"/>
                </a:xfrm>
                <a:prstGeom prst="line">
                  <a:avLst/>
                </a:prstGeom>
                <a:noFill/>
                <a:ln w="9525" cap="rnd" cmpd="sng" algn="ctr">
                  <a:solidFill>
                    <a:srgbClr val="50E6FF"/>
                  </a:solidFill>
                  <a:prstDash val="sysDot"/>
                  <a:headEnd type="none" w="lg" len="med"/>
                  <a:tailEnd type="none" w="lg" len="med"/>
                </a:ln>
                <a:effectLst/>
              </p:spPr>
            </p:cxnSp>
            <p:cxnSp>
              <p:nvCxnSpPr>
                <p:cNvPr id="1102" name="Straight Connector 1101">
                  <a:extLst>
                    <a:ext uri="{FF2B5EF4-FFF2-40B4-BE49-F238E27FC236}">
                      <a16:creationId xmlns:a16="http://schemas.microsoft.com/office/drawing/2014/main" id="{1BCC1CF9-C32A-63E5-B7FE-494077534E69}"/>
                    </a:ext>
                  </a:extLst>
                </p:cNvPr>
                <p:cNvCxnSpPr>
                  <a:cxnSpLocks/>
                </p:cNvCxnSpPr>
                <p:nvPr/>
              </p:nvCxnSpPr>
              <p:spPr>
                <a:xfrm flipH="1">
                  <a:off x="5672166" y="3142233"/>
                  <a:ext cx="76680" cy="47585"/>
                </a:xfrm>
                <a:prstGeom prst="line">
                  <a:avLst/>
                </a:prstGeom>
                <a:noFill/>
                <a:ln w="9525" cap="rnd" cmpd="sng" algn="ctr">
                  <a:solidFill>
                    <a:srgbClr val="50E6FF"/>
                  </a:solidFill>
                  <a:prstDash val="sysDot"/>
                  <a:headEnd type="none" w="lg" len="med"/>
                  <a:tailEnd type="none" w="lg" len="med"/>
                </a:ln>
                <a:effectLst/>
              </p:spPr>
            </p:cxnSp>
            <p:cxnSp>
              <p:nvCxnSpPr>
                <p:cNvPr id="1103" name="Straight Connector 1102">
                  <a:extLst>
                    <a:ext uri="{FF2B5EF4-FFF2-40B4-BE49-F238E27FC236}">
                      <a16:creationId xmlns:a16="http://schemas.microsoft.com/office/drawing/2014/main" id="{6361CC4B-F28C-9AAB-1C24-4B755EFC7B32}"/>
                    </a:ext>
                  </a:extLst>
                </p:cNvPr>
                <p:cNvCxnSpPr>
                  <a:cxnSpLocks/>
                </p:cNvCxnSpPr>
                <p:nvPr/>
              </p:nvCxnSpPr>
              <p:spPr>
                <a:xfrm>
                  <a:off x="5792962" y="3145048"/>
                  <a:ext cx="76680" cy="47585"/>
                </a:xfrm>
                <a:prstGeom prst="line">
                  <a:avLst/>
                </a:prstGeom>
                <a:noFill/>
                <a:ln w="9525" cap="rnd" cmpd="sng" algn="ctr">
                  <a:solidFill>
                    <a:srgbClr val="50E6FF"/>
                  </a:solidFill>
                  <a:prstDash val="sysDot"/>
                  <a:headEnd type="none" w="lg" len="med"/>
                  <a:tailEnd type="none" w="lg" len="med"/>
                </a:ln>
                <a:effectLst/>
              </p:spPr>
            </p:cxnSp>
            <p:cxnSp>
              <p:nvCxnSpPr>
                <p:cNvPr id="1104" name="Straight Connector 1103">
                  <a:extLst>
                    <a:ext uri="{FF2B5EF4-FFF2-40B4-BE49-F238E27FC236}">
                      <a16:creationId xmlns:a16="http://schemas.microsoft.com/office/drawing/2014/main" id="{F70431C1-0A58-178F-CB43-3C568BC4D912}"/>
                    </a:ext>
                  </a:extLst>
                </p:cNvPr>
                <p:cNvCxnSpPr>
                  <a:cxnSpLocks/>
                  <a:stCxn id="1108" idx="1"/>
                </p:cNvCxnSpPr>
                <p:nvPr/>
              </p:nvCxnSpPr>
              <p:spPr>
                <a:xfrm flipH="1" flipV="1">
                  <a:off x="5681745" y="3220382"/>
                  <a:ext cx="76680" cy="19901"/>
                </a:xfrm>
                <a:prstGeom prst="line">
                  <a:avLst/>
                </a:prstGeom>
                <a:noFill/>
                <a:ln w="9525" cap="rnd" cmpd="sng" algn="ctr">
                  <a:solidFill>
                    <a:srgbClr val="50E6FF"/>
                  </a:solidFill>
                  <a:prstDash val="sysDot"/>
                  <a:headEnd type="none" w="lg" len="med"/>
                  <a:tailEnd type="none" w="lg" len="med"/>
                </a:ln>
                <a:effectLst/>
              </p:spPr>
            </p:cxnSp>
            <p:cxnSp>
              <p:nvCxnSpPr>
                <p:cNvPr id="1105" name="Straight Connector 1104">
                  <a:extLst>
                    <a:ext uri="{FF2B5EF4-FFF2-40B4-BE49-F238E27FC236}">
                      <a16:creationId xmlns:a16="http://schemas.microsoft.com/office/drawing/2014/main" id="{94BDCCBB-B66B-44F4-63EF-2295093CD4EC}"/>
                    </a:ext>
                  </a:extLst>
                </p:cNvPr>
                <p:cNvCxnSpPr>
                  <a:cxnSpLocks/>
                  <a:stCxn id="1108" idx="3"/>
                </p:cNvCxnSpPr>
                <p:nvPr/>
              </p:nvCxnSpPr>
              <p:spPr>
                <a:xfrm flipV="1">
                  <a:off x="5800381" y="3223197"/>
                  <a:ext cx="78840" cy="17087"/>
                </a:xfrm>
                <a:prstGeom prst="line">
                  <a:avLst/>
                </a:prstGeom>
                <a:noFill/>
                <a:ln w="9525" cap="rnd" cmpd="sng" algn="ctr">
                  <a:solidFill>
                    <a:srgbClr val="50E6FF"/>
                  </a:solidFill>
                  <a:prstDash val="sysDot"/>
                  <a:headEnd type="none" w="lg" len="med"/>
                  <a:tailEnd type="none" w="lg" len="med"/>
                </a:ln>
                <a:effectLst/>
              </p:spPr>
            </p:cxnSp>
            <p:grpSp>
              <p:nvGrpSpPr>
                <p:cNvPr id="1106" name="Group 1105">
                  <a:extLst>
                    <a:ext uri="{FF2B5EF4-FFF2-40B4-BE49-F238E27FC236}">
                      <a16:creationId xmlns:a16="http://schemas.microsoft.com/office/drawing/2014/main" id="{ED29BD46-76FB-BD65-E8AB-5258C1B471CF}"/>
                    </a:ext>
                  </a:extLst>
                </p:cNvPr>
                <p:cNvGrpSpPr/>
                <p:nvPr/>
              </p:nvGrpSpPr>
              <p:grpSpPr>
                <a:xfrm>
                  <a:off x="5645933" y="2971785"/>
                  <a:ext cx="274035" cy="404067"/>
                  <a:chOff x="5636354" y="2960513"/>
                  <a:chExt cx="274035" cy="404067"/>
                </a:xfrm>
              </p:grpSpPr>
              <p:sp>
                <p:nvSpPr>
                  <p:cNvPr id="1107" name="Rectangle 1106">
                    <a:extLst>
                      <a:ext uri="{FF2B5EF4-FFF2-40B4-BE49-F238E27FC236}">
                        <a16:creationId xmlns:a16="http://schemas.microsoft.com/office/drawing/2014/main" id="{1AC7F8D7-90F2-E877-5FB0-0380DC354599}"/>
                      </a:ext>
                    </a:extLst>
                  </p:cNvPr>
                  <p:cNvSpPr/>
                  <p:nvPr/>
                </p:nvSpPr>
                <p:spPr bwMode="auto">
                  <a:xfrm>
                    <a:off x="5757785" y="3322623"/>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08" name="Rectangle 1107">
                    <a:extLst>
                      <a:ext uri="{FF2B5EF4-FFF2-40B4-BE49-F238E27FC236}">
                        <a16:creationId xmlns:a16="http://schemas.microsoft.com/office/drawing/2014/main" id="{C7711C6F-DE2A-6CFD-1003-7B2F3BD92552}"/>
                      </a:ext>
                    </a:extLst>
                  </p:cNvPr>
                  <p:cNvSpPr/>
                  <p:nvPr/>
                </p:nvSpPr>
                <p:spPr bwMode="auto">
                  <a:xfrm>
                    <a:off x="5748846" y="3208033"/>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09" name="Rectangle 1108">
                    <a:extLst>
                      <a:ext uri="{FF2B5EF4-FFF2-40B4-BE49-F238E27FC236}">
                        <a16:creationId xmlns:a16="http://schemas.microsoft.com/office/drawing/2014/main" id="{C4827BF5-BD79-6977-C60A-BDFD3469F9AF}"/>
                      </a:ext>
                    </a:extLst>
                  </p:cNvPr>
                  <p:cNvSpPr/>
                  <p:nvPr/>
                </p:nvSpPr>
                <p:spPr bwMode="auto">
                  <a:xfrm>
                    <a:off x="5769184" y="3114284"/>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0" name="Rectangle 1109">
                    <a:extLst>
                      <a:ext uri="{FF2B5EF4-FFF2-40B4-BE49-F238E27FC236}">
                        <a16:creationId xmlns:a16="http://schemas.microsoft.com/office/drawing/2014/main" id="{A9EEC3FF-93F0-B888-EFEC-86E47AAF6D94}"/>
                      </a:ext>
                    </a:extLst>
                  </p:cNvPr>
                  <p:cNvSpPr/>
                  <p:nvPr/>
                </p:nvSpPr>
                <p:spPr bwMode="auto">
                  <a:xfrm>
                    <a:off x="5868432" y="3188537"/>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1" name="Rectangle 1110">
                    <a:extLst>
                      <a:ext uri="{FF2B5EF4-FFF2-40B4-BE49-F238E27FC236}">
                        <a16:creationId xmlns:a16="http://schemas.microsoft.com/office/drawing/2014/main" id="{97441F89-7652-34F0-426F-4E82432917A0}"/>
                      </a:ext>
                    </a:extLst>
                  </p:cNvPr>
                  <p:cNvSpPr/>
                  <p:nvPr/>
                </p:nvSpPr>
                <p:spPr bwMode="auto">
                  <a:xfrm>
                    <a:off x="5636354" y="3188204"/>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nvGrpSpPr>
                  <p:cNvPr id="1112" name="Group 1111">
                    <a:extLst>
                      <a:ext uri="{FF2B5EF4-FFF2-40B4-BE49-F238E27FC236}">
                        <a16:creationId xmlns:a16="http://schemas.microsoft.com/office/drawing/2014/main" id="{22D578EB-5157-FCD8-E38B-9772EABA40B2}"/>
                      </a:ext>
                    </a:extLst>
                  </p:cNvPr>
                  <p:cNvGrpSpPr/>
                  <p:nvPr/>
                </p:nvGrpSpPr>
                <p:grpSpPr>
                  <a:xfrm>
                    <a:off x="5636354" y="2960513"/>
                    <a:ext cx="274035" cy="115338"/>
                    <a:chOff x="5636354" y="2960513"/>
                    <a:chExt cx="274035" cy="115338"/>
                  </a:xfrm>
                </p:grpSpPr>
                <p:sp>
                  <p:nvSpPr>
                    <p:cNvPr id="1113" name="Rectangle 1112">
                      <a:extLst>
                        <a:ext uri="{FF2B5EF4-FFF2-40B4-BE49-F238E27FC236}">
                          <a16:creationId xmlns:a16="http://schemas.microsoft.com/office/drawing/2014/main" id="{CD241A55-DD5C-DDA2-D795-738EE37B1828}"/>
                        </a:ext>
                      </a:extLst>
                    </p:cNvPr>
                    <p:cNvSpPr/>
                    <p:nvPr/>
                  </p:nvSpPr>
                  <p:spPr bwMode="auto">
                    <a:xfrm>
                      <a:off x="5748846" y="2960513"/>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4" name="Rectangle 1113">
                      <a:extLst>
                        <a:ext uri="{FF2B5EF4-FFF2-40B4-BE49-F238E27FC236}">
                          <a16:creationId xmlns:a16="http://schemas.microsoft.com/office/drawing/2014/main" id="{D06B6673-A453-2E91-03AC-B0C573BD9CFF}"/>
                        </a:ext>
                      </a:extLst>
                    </p:cNvPr>
                    <p:cNvSpPr/>
                    <p:nvPr/>
                  </p:nvSpPr>
                  <p:spPr bwMode="auto">
                    <a:xfrm>
                      <a:off x="5868432" y="3032102"/>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115" name="Rectangle 1114">
                      <a:extLst>
                        <a:ext uri="{FF2B5EF4-FFF2-40B4-BE49-F238E27FC236}">
                          <a16:creationId xmlns:a16="http://schemas.microsoft.com/office/drawing/2014/main" id="{67D577C8-7C81-08B4-F96C-8A3F2DB1F84E}"/>
                        </a:ext>
                      </a:extLst>
                    </p:cNvPr>
                    <p:cNvSpPr/>
                    <p:nvPr/>
                  </p:nvSpPr>
                  <p:spPr bwMode="auto">
                    <a:xfrm>
                      <a:off x="5636354" y="3033894"/>
                      <a:ext cx="41957" cy="41957"/>
                    </a:xfrm>
                    <a:prstGeom prst="rect">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48133" tIns="118507" rIns="148133" bIns="118507" numCol="1" spcCol="0" rtlCol="0" fromWordArt="0" anchor="t" anchorCtr="0" forceAA="0" compatLnSpc="1">
                      <a:prstTxWarp prst="textNoShape">
                        <a:avLst/>
                      </a:prstTxWarp>
                      <a:noAutofit/>
                    </a:bodyPr>
                    <a:lstStyle/>
                    <a:p>
                      <a:pPr marL="0" marR="0" lvl="0" indent="0" algn="ctr" defTabSz="755303" rtl="0" eaLnBrk="1" fontAlgn="base" latinLnBrk="0" hangingPunct="1">
                        <a:lnSpc>
                          <a:spcPct val="100000"/>
                        </a:lnSpc>
                        <a:spcBef>
                          <a:spcPct val="0"/>
                        </a:spcBef>
                        <a:spcAft>
                          <a:spcPct val="0"/>
                        </a:spcAft>
                        <a:buClrTx/>
                        <a:buSzTx/>
                        <a:buFontTx/>
                        <a:buNone/>
                        <a:tabLst/>
                        <a:defRPr/>
                      </a:pPr>
                      <a:endParaRPr kumimoji="0" lang="en-US" sz="1620" b="0" i="0" u="none" strike="noStrike" kern="0" cap="none" spc="0" normalizeH="0" baseline="0" noProof="0" err="1">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grpSp>
          </p:grpSp>
          <p:sp>
            <p:nvSpPr>
              <p:cNvPr id="1095" name="TextBox 1094">
                <a:extLst>
                  <a:ext uri="{FF2B5EF4-FFF2-40B4-BE49-F238E27FC236}">
                    <a16:creationId xmlns:a16="http://schemas.microsoft.com/office/drawing/2014/main" id="{F5BCF5A6-EEA2-EB3F-7586-0DF6783C2992}"/>
                  </a:ext>
                </a:extLst>
              </p:cNvPr>
              <p:cNvSpPr txBox="1"/>
              <p:nvPr/>
            </p:nvSpPr>
            <p:spPr>
              <a:xfrm>
                <a:off x="3062838" y="5404697"/>
                <a:ext cx="402869" cy="16943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Segoe UI"/>
                    <a:ea typeface="+mn-ea"/>
                    <a:cs typeface="+mn-cs"/>
                  </a:rPr>
                  <a:t>Vision</a:t>
                </a:r>
              </a:p>
            </p:txBody>
          </p:sp>
        </p:grpSp>
        <p:grpSp>
          <p:nvGrpSpPr>
            <p:cNvPr id="202" name="Group 201" descr="Speech">
              <a:extLst>
                <a:ext uri="{FF2B5EF4-FFF2-40B4-BE49-F238E27FC236}">
                  <a16:creationId xmlns:a16="http://schemas.microsoft.com/office/drawing/2014/main" id="{9574BA4D-240B-8763-A2F8-958A931F4E1C}"/>
                </a:ext>
              </a:extLst>
            </p:cNvPr>
            <p:cNvGrpSpPr>
              <a:grpSpLocks noChangeAspect="1"/>
            </p:cNvGrpSpPr>
            <p:nvPr/>
          </p:nvGrpSpPr>
          <p:grpSpPr>
            <a:xfrm>
              <a:off x="4644056" y="4899282"/>
              <a:ext cx="357679" cy="280496"/>
              <a:chOff x="5135117" y="4566359"/>
              <a:chExt cx="389565" cy="325609"/>
            </a:xfrm>
          </p:grpSpPr>
          <p:sp>
            <p:nvSpPr>
              <p:cNvPr id="317" name="Rectangle: Rounded Corners 316">
                <a:extLst>
                  <a:ext uri="{FF2B5EF4-FFF2-40B4-BE49-F238E27FC236}">
                    <a16:creationId xmlns:a16="http://schemas.microsoft.com/office/drawing/2014/main" id="{FF918205-F271-ECE9-1C31-84A60E767A35}"/>
                  </a:ext>
                </a:extLst>
              </p:cNvPr>
              <p:cNvSpPr/>
              <p:nvPr/>
            </p:nvSpPr>
            <p:spPr bwMode="auto">
              <a:xfrm>
                <a:off x="5276793" y="4629791"/>
                <a:ext cx="15565" cy="197691"/>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18" name="Rectangle: Rounded Corners 317">
                <a:extLst>
                  <a:ext uri="{FF2B5EF4-FFF2-40B4-BE49-F238E27FC236}">
                    <a16:creationId xmlns:a16="http://schemas.microsoft.com/office/drawing/2014/main" id="{A5A6BF68-7017-8416-21D1-C90CF172F2B8}"/>
                  </a:ext>
                </a:extLst>
              </p:cNvPr>
              <p:cNvSpPr/>
              <p:nvPr/>
            </p:nvSpPr>
            <p:spPr bwMode="auto">
              <a:xfrm>
                <a:off x="5322522" y="4566359"/>
                <a:ext cx="15565" cy="325609"/>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19" name="Rectangle: Rounded Corners 318">
                <a:extLst>
                  <a:ext uri="{FF2B5EF4-FFF2-40B4-BE49-F238E27FC236}">
                    <a16:creationId xmlns:a16="http://schemas.microsoft.com/office/drawing/2014/main" id="{C3450D1A-8A93-B677-3F61-017AC060B19A}"/>
                  </a:ext>
                </a:extLst>
              </p:cNvPr>
              <p:cNvSpPr/>
              <p:nvPr/>
            </p:nvSpPr>
            <p:spPr bwMode="auto">
              <a:xfrm>
                <a:off x="5368818" y="4629791"/>
                <a:ext cx="15565" cy="197691"/>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88" name="Rectangle: Rounded Corners 1087">
                <a:extLst>
                  <a:ext uri="{FF2B5EF4-FFF2-40B4-BE49-F238E27FC236}">
                    <a16:creationId xmlns:a16="http://schemas.microsoft.com/office/drawing/2014/main" id="{0E0E946F-DEE2-6B97-DC00-A1D20B527E96}"/>
                  </a:ext>
                </a:extLst>
              </p:cNvPr>
              <p:cNvSpPr/>
              <p:nvPr/>
            </p:nvSpPr>
            <p:spPr bwMode="auto">
              <a:xfrm>
                <a:off x="5135117" y="4714585"/>
                <a:ext cx="16281" cy="34887"/>
              </a:xfrm>
              <a:prstGeom prst="roundRect">
                <a:avLst>
                  <a:gd name="adj" fmla="val 50000"/>
                </a:avLst>
              </a:prstGeom>
              <a:solidFill>
                <a:srgbClr val="0680E1"/>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89" name="Rectangle: Rounded Corners 1088">
                <a:extLst>
                  <a:ext uri="{FF2B5EF4-FFF2-40B4-BE49-F238E27FC236}">
                    <a16:creationId xmlns:a16="http://schemas.microsoft.com/office/drawing/2014/main" id="{F10B32EB-24F2-345A-1342-264C88DF1762}"/>
                  </a:ext>
                </a:extLst>
              </p:cNvPr>
              <p:cNvSpPr/>
              <p:nvPr/>
            </p:nvSpPr>
            <p:spPr bwMode="auto">
              <a:xfrm>
                <a:off x="5182113" y="4702956"/>
                <a:ext cx="15565" cy="58144"/>
              </a:xfrm>
              <a:prstGeom prst="roundRect">
                <a:avLst>
                  <a:gd name="adj" fmla="val 50000"/>
                </a:avLst>
              </a:prstGeom>
              <a:solidFill>
                <a:srgbClr val="0278D5"/>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90" name="Rectangle: Rounded Corners 1089">
                <a:extLst>
                  <a:ext uri="{FF2B5EF4-FFF2-40B4-BE49-F238E27FC236}">
                    <a16:creationId xmlns:a16="http://schemas.microsoft.com/office/drawing/2014/main" id="{7EB217AC-6577-C399-AD03-E38175127B1A}"/>
                  </a:ext>
                </a:extLst>
              </p:cNvPr>
              <p:cNvSpPr/>
              <p:nvPr/>
            </p:nvSpPr>
            <p:spPr bwMode="auto">
              <a:xfrm>
                <a:off x="5228393" y="4679698"/>
                <a:ext cx="15565" cy="104660"/>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91" name="Rectangle: Rounded Corners 1090">
                <a:extLst>
                  <a:ext uri="{FF2B5EF4-FFF2-40B4-BE49-F238E27FC236}">
                    <a16:creationId xmlns:a16="http://schemas.microsoft.com/office/drawing/2014/main" id="{150ADEFB-9A32-9052-287D-6B5031657676}"/>
                  </a:ext>
                </a:extLst>
              </p:cNvPr>
              <p:cNvSpPr/>
              <p:nvPr/>
            </p:nvSpPr>
            <p:spPr bwMode="auto">
              <a:xfrm>
                <a:off x="5417671" y="4679698"/>
                <a:ext cx="15565" cy="104660"/>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92" name="Rectangle: Rounded Corners 1091">
                <a:extLst>
                  <a:ext uri="{FF2B5EF4-FFF2-40B4-BE49-F238E27FC236}">
                    <a16:creationId xmlns:a16="http://schemas.microsoft.com/office/drawing/2014/main" id="{9437C7B9-5187-49AD-5BE4-75F0340AC194}"/>
                  </a:ext>
                </a:extLst>
              </p:cNvPr>
              <p:cNvSpPr/>
              <p:nvPr/>
            </p:nvSpPr>
            <p:spPr bwMode="auto">
              <a:xfrm>
                <a:off x="5458741" y="4702956"/>
                <a:ext cx="15565" cy="58144"/>
              </a:xfrm>
              <a:prstGeom prst="roundRect">
                <a:avLst>
                  <a:gd name="adj" fmla="val 50000"/>
                </a:avLst>
              </a:prstGeom>
              <a:solidFill>
                <a:srgbClr val="0278D5"/>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1093" name="Rectangle: Rounded Corners 1092">
                <a:extLst>
                  <a:ext uri="{FF2B5EF4-FFF2-40B4-BE49-F238E27FC236}">
                    <a16:creationId xmlns:a16="http://schemas.microsoft.com/office/drawing/2014/main" id="{FBDEE9EA-F5A8-B00F-A8BB-32F58C958441}"/>
                  </a:ext>
                </a:extLst>
              </p:cNvPr>
              <p:cNvSpPr/>
              <p:nvPr/>
            </p:nvSpPr>
            <p:spPr bwMode="auto">
              <a:xfrm>
                <a:off x="5508401" y="4714585"/>
                <a:ext cx="16281" cy="34887"/>
              </a:xfrm>
              <a:prstGeom prst="roundRect">
                <a:avLst>
                  <a:gd name="adj" fmla="val 50000"/>
                </a:avLst>
              </a:prstGeom>
              <a:solidFill>
                <a:srgbClr val="0680E1"/>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08" name="TextBox 207">
              <a:extLst>
                <a:ext uri="{FF2B5EF4-FFF2-40B4-BE49-F238E27FC236}">
                  <a16:creationId xmlns:a16="http://schemas.microsoft.com/office/drawing/2014/main" id="{C45D209B-C62F-3774-2F43-522012457B5F}"/>
                </a:ext>
              </a:extLst>
            </p:cNvPr>
            <p:cNvSpPr txBox="1"/>
            <p:nvPr/>
          </p:nvSpPr>
          <p:spPr>
            <a:xfrm>
              <a:off x="4584211" y="5404697"/>
              <a:ext cx="478113" cy="16943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Segoe UI"/>
                  <a:ea typeface="+mn-ea"/>
                  <a:cs typeface="+mn-cs"/>
                </a:rPr>
                <a:t>Speech</a:t>
              </a:r>
            </a:p>
          </p:txBody>
        </p:sp>
        <p:grpSp>
          <p:nvGrpSpPr>
            <p:cNvPr id="209" name="Group 208" descr="Language">
              <a:extLst>
                <a:ext uri="{FF2B5EF4-FFF2-40B4-BE49-F238E27FC236}">
                  <a16:creationId xmlns:a16="http://schemas.microsoft.com/office/drawing/2014/main" id="{286AFCF2-7481-1D95-B7F9-6CE97DEFF799}"/>
                </a:ext>
              </a:extLst>
            </p:cNvPr>
            <p:cNvGrpSpPr>
              <a:grpSpLocks noChangeAspect="1"/>
            </p:cNvGrpSpPr>
            <p:nvPr/>
          </p:nvGrpSpPr>
          <p:grpSpPr>
            <a:xfrm>
              <a:off x="6215343" y="4901030"/>
              <a:ext cx="357677" cy="329046"/>
              <a:chOff x="7203929" y="4575567"/>
              <a:chExt cx="317550" cy="311358"/>
            </a:xfrm>
          </p:grpSpPr>
          <p:sp>
            <p:nvSpPr>
              <p:cNvPr id="314" name="Freeform: Shape 313">
                <a:extLst>
                  <a:ext uri="{FF2B5EF4-FFF2-40B4-BE49-F238E27FC236}">
                    <a16:creationId xmlns:a16="http://schemas.microsoft.com/office/drawing/2014/main" id="{97B3C7CC-75BE-342A-4163-BD9E3C017F5E}"/>
                  </a:ext>
                </a:extLst>
              </p:cNvPr>
              <p:cNvSpPr/>
              <p:nvPr/>
            </p:nvSpPr>
            <p:spPr bwMode="auto">
              <a:xfrm>
                <a:off x="7203929" y="4591770"/>
                <a:ext cx="136290" cy="122192"/>
              </a:xfrm>
              <a:custGeom>
                <a:avLst/>
                <a:gdLst>
                  <a:gd name="connsiteX0" fmla="*/ 0 w 637408"/>
                  <a:gd name="connsiteY0" fmla="*/ 421480 h 526514"/>
                  <a:gd name="connsiteX1" fmla="*/ 637408 w 637408"/>
                  <a:gd name="connsiteY1" fmla="*/ 421480 h 526514"/>
                  <a:gd name="connsiteX2" fmla="*/ 637408 w 637408"/>
                  <a:gd name="connsiteY2" fmla="*/ 526514 h 526514"/>
                  <a:gd name="connsiteX3" fmla="*/ 0 w 637408"/>
                  <a:gd name="connsiteY3" fmla="*/ 526514 h 526514"/>
                  <a:gd name="connsiteX4" fmla="*/ 0 w 637408"/>
                  <a:gd name="connsiteY4" fmla="*/ 210740 h 526514"/>
                  <a:gd name="connsiteX5" fmla="*/ 317130 w 637408"/>
                  <a:gd name="connsiteY5" fmla="*/ 210740 h 526514"/>
                  <a:gd name="connsiteX6" fmla="*/ 317130 w 637408"/>
                  <a:gd name="connsiteY6" fmla="*/ 315774 h 526514"/>
                  <a:gd name="connsiteX7" fmla="*/ 0 w 637408"/>
                  <a:gd name="connsiteY7" fmla="*/ 315774 h 526514"/>
                  <a:gd name="connsiteX8" fmla="*/ 0 w 637408"/>
                  <a:gd name="connsiteY8" fmla="*/ 0 h 526514"/>
                  <a:gd name="connsiteX9" fmla="*/ 637408 w 637408"/>
                  <a:gd name="connsiteY9" fmla="*/ 0 h 526514"/>
                  <a:gd name="connsiteX10" fmla="*/ 637408 w 637408"/>
                  <a:gd name="connsiteY10" fmla="*/ 105034 h 526514"/>
                  <a:gd name="connsiteX11" fmla="*/ 0 w 637408"/>
                  <a:gd name="connsiteY11" fmla="*/ 105034 h 52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7408" h="526514">
                    <a:moveTo>
                      <a:pt x="0" y="421480"/>
                    </a:moveTo>
                    <a:lnTo>
                      <a:pt x="637408" y="421480"/>
                    </a:lnTo>
                    <a:lnTo>
                      <a:pt x="637408" y="526514"/>
                    </a:lnTo>
                    <a:lnTo>
                      <a:pt x="0" y="526514"/>
                    </a:lnTo>
                    <a:close/>
                    <a:moveTo>
                      <a:pt x="0" y="210740"/>
                    </a:moveTo>
                    <a:lnTo>
                      <a:pt x="317130" y="210740"/>
                    </a:lnTo>
                    <a:lnTo>
                      <a:pt x="317130" y="315774"/>
                    </a:lnTo>
                    <a:lnTo>
                      <a:pt x="0" y="315774"/>
                    </a:lnTo>
                    <a:close/>
                    <a:moveTo>
                      <a:pt x="0" y="0"/>
                    </a:moveTo>
                    <a:lnTo>
                      <a:pt x="637408" y="0"/>
                    </a:lnTo>
                    <a:lnTo>
                      <a:pt x="637408" y="105034"/>
                    </a:lnTo>
                    <a:lnTo>
                      <a:pt x="0" y="105034"/>
                    </a:lnTo>
                    <a:close/>
                  </a:path>
                </a:pathLst>
              </a:cu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15" name="Freeform: Shape 314">
                <a:extLst>
                  <a:ext uri="{FF2B5EF4-FFF2-40B4-BE49-F238E27FC236}">
                    <a16:creationId xmlns:a16="http://schemas.microsoft.com/office/drawing/2014/main" id="{3E3F8DBC-575D-33E2-C40D-443F6DD53139}"/>
                  </a:ext>
                </a:extLst>
              </p:cNvPr>
              <p:cNvSpPr/>
              <p:nvPr/>
            </p:nvSpPr>
            <p:spPr bwMode="auto">
              <a:xfrm>
                <a:off x="7385189" y="4764733"/>
                <a:ext cx="136290" cy="122192"/>
              </a:xfrm>
              <a:custGeom>
                <a:avLst/>
                <a:gdLst>
                  <a:gd name="connsiteX0" fmla="*/ 0 w 637408"/>
                  <a:gd name="connsiteY0" fmla="*/ 421480 h 526514"/>
                  <a:gd name="connsiteX1" fmla="*/ 637408 w 637408"/>
                  <a:gd name="connsiteY1" fmla="*/ 421480 h 526514"/>
                  <a:gd name="connsiteX2" fmla="*/ 637408 w 637408"/>
                  <a:gd name="connsiteY2" fmla="*/ 526514 h 526514"/>
                  <a:gd name="connsiteX3" fmla="*/ 0 w 637408"/>
                  <a:gd name="connsiteY3" fmla="*/ 526514 h 526514"/>
                  <a:gd name="connsiteX4" fmla="*/ 0 w 637408"/>
                  <a:gd name="connsiteY4" fmla="*/ 210740 h 526514"/>
                  <a:gd name="connsiteX5" fmla="*/ 317130 w 637408"/>
                  <a:gd name="connsiteY5" fmla="*/ 210740 h 526514"/>
                  <a:gd name="connsiteX6" fmla="*/ 317130 w 637408"/>
                  <a:gd name="connsiteY6" fmla="*/ 315774 h 526514"/>
                  <a:gd name="connsiteX7" fmla="*/ 0 w 637408"/>
                  <a:gd name="connsiteY7" fmla="*/ 315774 h 526514"/>
                  <a:gd name="connsiteX8" fmla="*/ 0 w 637408"/>
                  <a:gd name="connsiteY8" fmla="*/ 0 h 526514"/>
                  <a:gd name="connsiteX9" fmla="*/ 637408 w 637408"/>
                  <a:gd name="connsiteY9" fmla="*/ 0 h 526514"/>
                  <a:gd name="connsiteX10" fmla="*/ 637408 w 637408"/>
                  <a:gd name="connsiteY10" fmla="*/ 105034 h 526514"/>
                  <a:gd name="connsiteX11" fmla="*/ 0 w 637408"/>
                  <a:gd name="connsiteY11" fmla="*/ 105034 h 526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37408" h="526514">
                    <a:moveTo>
                      <a:pt x="0" y="421480"/>
                    </a:moveTo>
                    <a:lnTo>
                      <a:pt x="637408" y="421480"/>
                    </a:lnTo>
                    <a:lnTo>
                      <a:pt x="637408" y="526514"/>
                    </a:lnTo>
                    <a:lnTo>
                      <a:pt x="0" y="526514"/>
                    </a:lnTo>
                    <a:close/>
                    <a:moveTo>
                      <a:pt x="0" y="210740"/>
                    </a:moveTo>
                    <a:lnTo>
                      <a:pt x="317130" y="210740"/>
                    </a:lnTo>
                    <a:lnTo>
                      <a:pt x="317130" y="315774"/>
                    </a:lnTo>
                    <a:lnTo>
                      <a:pt x="0" y="315774"/>
                    </a:lnTo>
                    <a:close/>
                    <a:moveTo>
                      <a:pt x="0" y="0"/>
                    </a:moveTo>
                    <a:lnTo>
                      <a:pt x="637408" y="0"/>
                    </a:lnTo>
                    <a:lnTo>
                      <a:pt x="637408" y="105034"/>
                    </a:lnTo>
                    <a:lnTo>
                      <a:pt x="0" y="105034"/>
                    </a:lnTo>
                    <a:close/>
                  </a:path>
                </a:pathLst>
              </a:custGeom>
              <a:solidFill>
                <a:schemeClr val="accent2"/>
              </a:solidFill>
              <a:ln w="12700"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16" name="Freeform: Shape 315">
                <a:extLst>
                  <a:ext uri="{FF2B5EF4-FFF2-40B4-BE49-F238E27FC236}">
                    <a16:creationId xmlns:a16="http://schemas.microsoft.com/office/drawing/2014/main" id="{7A95A17A-18F7-9DED-148E-3A894F1E669B}"/>
                  </a:ext>
                </a:extLst>
              </p:cNvPr>
              <p:cNvSpPr/>
              <p:nvPr/>
            </p:nvSpPr>
            <p:spPr bwMode="auto">
              <a:xfrm rot="18188466">
                <a:off x="7214503" y="4631172"/>
                <a:ext cx="290936" cy="179726"/>
              </a:xfrm>
              <a:custGeom>
                <a:avLst/>
                <a:gdLst>
                  <a:gd name="connsiteX0" fmla="*/ 72342 w 509381"/>
                  <a:gd name="connsiteY0" fmla="*/ 25018 h 341542"/>
                  <a:gd name="connsiteX1" fmla="*/ 67298 w 509381"/>
                  <a:gd name="connsiteY1" fmla="*/ 32041 h 341542"/>
                  <a:gd name="connsiteX2" fmla="*/ 43259 w 509381"/>
                  <a:gd name="connsiteY2" fmla="*/ 173878 h 341542"/>
                  <a:gd name="connsiteX3" fmla="*/ 50859 w 509381"/>
                  <a:gd name="connsiteY3" fmla="*/ 196938 h 341542"/>
                  <a:gd name="connsiteX4" fmla="*/ 79332 w 509381"/>
                  <a:gd name="connsiteY4" fmla="*/ 186206 h 341542"/>
                  <a:gd name="connsiteX5" fmla="*/ 60605 w 509381"/>
                  <a:gd name="connsiteY5" fmla="*/ 275386 h 341542"/>
                  <a:gd name="connsiteX6" fmla="*/ 0 w 509381"/>
                  <a:gd name="connsiteY6" fmla="*/ 216104 h 341542"/>
                  <a:gd name="connsiteX7" fmla="*/ 24323 w 509381"/>
                  <a:gd name="connsiteY7" fmla="*/ 206937 h 341542"/>
                  <a:gd name="connsiteX8" fmla="*/ 15225 w 509381"/>
                  <a:gd name="connsiteY8" fmla="*/ 179331 h 341542"/>
                  <a:gd name="connsiteX9" fmla="*/ 42625 w 509381"/>
                  <a:gd name="connsiteY9" fmla="*/ 17665 h 341542"/>
                  <a:gd name="connsiteX10" fmla="*/ 55313 w 509381"/>
                  <a:gd name="connsiteY10" fmla="*/ 0 h 341542"/>
                  <a:gd name="connsiteX11" fmla="*/ 463819 w 509381"/>
                  <a:gd name="connsiteY11" fmla="*/ 71088 h 341542"/>
                  <a:gd name="connsiteX12" fmla="*/ 509381 w 509381"/>
                  <a:gd name="connsiteY12" fmla="*/ 142583 h 341542"/>
                  <a:gd name="connsiteX13" fmla="*/ 474254 w 509381"/>
                  <a:gd name="connsiteY13" fmla="*/ 142583 h 341542"/>
                  <a:gd name="connsiteX14" fmla="*/ 471059 w 509381"/>
                  <a:gd name="connsiteY14" fmla="*/ 185182 h 341542"/>
                  <a:gd name="connsiteX15" fmla="*/ 350884 w 509381"/>
                  <a:gd name="connsiteY15" fmla="*/ 341542 h 341542"/>
                  <a:gd name="connsiteX16" fmla="*/ 337746 w 509381"/>
                  <a:gd name="connsiteY16" fmla="*/ 316191 h 341542"/>
                  <a:gd name="connsiteX17" fmla="*/ 446495 w 509381"/>
                  <a:gd name="connsiteY17" fmla="*/ 159805 h 341542"/>
                  <a:gd name="connsiteX18" fmla="*/ 446962 w 509381"/>
                  <a:gd name="connsiteY18" fmla="*/ 142583 h 341542"/>
                  <a:gd name="connsiteX19" fmla="*/ 418256 w 509381"/>
                  <a:gd name="connsiteY19" fmla="*/ 142583 h 34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09381" h="341542">
                    <a:moveTo>
                      <a:pt x="72342" y="25018"/>
                    </a:moveTo>
                    <a:lnTo>
                      <a:pt x="67298" y="32041"/>
                    </a:lnTo>
                    <a:cubicBezTo>
                      <a:pt x="42761" y="74239"/>
                      <a:pt x="33649" y="124657"/>
                      <a:pt x="43259" y="173878"/>
                    </a:cubicBezTo>
                    <a:lnTo>
                      <a:pt x="50859" y="196938"/>
                    </a:lnTo>
                    <a:lnTo>
                      <a:pt x="79332" y="186206"/>
                    </a:lnTo>
                    <a:lnTo>
                      <a:pt x="60605" y="275386"/>
                    </a:lnTo>
                    <a:lnTo>
                      <a:pt x="0" y="216104"/>
                    </a:lnTo>
                    <a:lnTo>
                      <a:pt x="24323" y="206937"/>
                    </a:lnTo>
                    <a:lnTo>
                      <a:pt x="15225" y="179331"/>
                    </a:lnTo>
                    <a:cubicBezTo>
                      <a:pt x="4271" y="123230"/>
                      <a:pt x="14657" y="65762"/>
                      <a:pt x="42625" y="17665"/>
                    </a:cubicBezTo>
                    <a:lnTo>
                      <a:pt x="55313" y="0"/>
                    </a:lnTo>
                    <a:close/>
                    <a:moveTo>
                      <a:pt x="463819" y="71088"/>
                    </a:moveTo>
                    <a:lnTo>
                      <a:pt x="509381" y="142583"/>
                    </a:lnTo>
                    <a:lnTo>
                      <a:pt x="474254" y="142583"/>
                    </a:lnTo>
                    <a:lnTo>
                      <a:pt x="471059" y="185182"/>
                    </a:lnTo>
                    <a:cubicBezTo>
                      <a:pt x="456630" y="250192"/>
                      <a:pt x="414554" y="308545"/>
                      <a:pt x="350884" y="341542"/>
                    </a:cubicBezTo>
                    <a:lnTo>
                      <a:pt x="337746" y="316191"/>
                    </a:lnTo>
                    <a:cubicBezTo>
                      <a:pt x="399814" y="284026"/>
                      <a:pt x="438492" y="224396"/>
                      <a:pt x="446495" y="159805"/>
                    </a:cubicBezTo>
                    <a:lnTo>
                      <a:pt x="446962" y="142583"/>
                    </a:lnTo>
                    <a:lnTo>
                      <a:pt x="418256" y="142583"/>
                    </a:lnTo>
                    <a:close/>
                  </a:path>
                </a:pathLst>
              </a:custGeom>
              <a:solidFill>
                <a:srgbClr val="0078D4"/>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15" name="TextBox 214">
              <a:extLst>
                <a:ext uri="{FF2B5EF4-FFF2-40B4-BE49-F238E27FC236}">
                  <a16:creationId xmlns:a16="http://schemas.microsoft.com/office/drawing/2014/main" id="{6C8C0491-8FEF-8F30-46A2-589C5EBC98A7}"/>
                </a:ext>
              </a:extLst>
            </p:cNvPr>
            <p:cNvSpPr txBox="1"/>
            <p:nvPr/>
          </p:nvSpPr>
          <p:spPr>
            <a:xfrm>
              <a:off x="6071727" y="5404697"/>
              <a:ext cx="650548" cy="16943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Segoe UI"/>
                  <a:ea typeface="+mn-ea"/>
                  <a:cs typeface="+mn-cs"/>
                </a:rPr>
                <a:t>Language</a:t>
              </a:r>
            </a:p>
          </p:txBody>
        </p:sp>
        <p:grpSp>
          <p:nvGrpSpPr>
            <p:cNvPr id="216" name="Group 215" descr="Decision">
              <a:extLst>
                <a:ext uri="{FF2B5EF4-FFF2-40B4-BE49-F238E27FC236}">
                  <a16:creationId xmlns:a16="http://schemas.microsoft.com/office/drawing/2014/main" id="{11D92C29-94EC-48D9-0E35-6C2D1017BE58}"/>
                </a:ext>
              </a:extLst>
            </p:cNvPr>
            <p:cNvGrpSpPr>
              <a:grpSpLocks noChangeAspect="1"/>
            </p:cNvGrpSpPr>
            <p:nvPr/>
          </p:nvGrpSpPr>
          <p:grpSpPr>
            <a:xfrm>
              <a:off x="7786627" y="4889105"/>
              <a:ext cx="357680" cy="326924"/>
              <a:chOff x="9302126" y="4550136"/>
              <a:chExt cx="309543" cy="301558"/>
            </a:xfrm>
          </p:grpSpPr>
          <p:sp>
            <p:nvSpPr>
              <p:cNvPr id="220" name="Rectangle: Rounded Corners 219">
                <a:extLst>
                  <a:ext uri="{FF2B5EF4-FFF2-40B4-BE49-F238E27FC236}">
                    <a16:creationId xmlns:a16="http://schemas.microsoft.com/office/drawing/2014/main" id="{180AB1EE-4E1A-B17E-DBCB-25CC933A523E}"/>
                  </a:ext>
                </a:extLst>
              </p:cNvPr>
              <p:cNvSpPr/>
              <p:nvPr/>
            </p:nvSpPr>
            <p:spPr bwMode="auto">
              <a:xfrm rot="2700000">
                <a:off x="9539787" y="4664358"/>
                <a:ext cx="10568" cy="60286"/>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1" name="Rectangle: Rounded Corners 220">
                <a:extLst>
                  <a:ext uri="{FF2B5EF4-FFF2-40B4-BE49-F238E27FC236}">
                    <a16:creationId xmlns:a16="http://schemas.microsoft.com/office/drawing/2014/main" id="{65375F97-468F-32C0-98D6-447BE6D8C07F}"/>
                  </a:ext>
                </a:extLst>
              </p:cNvPr>
              <p:cNvSpPr/>
              <p:nvPr/>
            </p:nvSpPr>
            <p:spPr bwMode="auto">
              <a:xfrm rot="8100000">
                <a:off x="9540080" y="4662592"/>
                <a:ext cx="9983" cy="63818"/>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2" name="Circle: Hollow 221">
                <a:extLst>
                  <a:ext uri="{FF2B5EF4-FFF2-40B4-BE49-F238E27FC236}">
                    <a16:creationId xmlns:a16="http://schemas.microsoft.com/office/drawing/2014/main" id="{9895F501-5042-1B86-56B4-ED39DC0EA70B}"/>
                  </a:ext>
                </a:extLst>
              </p:cNvPr>
              <p:cNvSpPr/>
              <p:nvPr/>
            </p:nvSpPr>
            <p:spPr bwMode="auto">
              <a:xfrm>
                <a:off x="9472967" y="4625083"/>
                <a:ext cx="138702" cy="146827"/>
              </a:xfrm>
              <a:prstGeom prst="donut">
                <a:avLst>
                  <a:gd name="adj" fmla="val 7741"/>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3" name="Rectangle: Rounded Corners 222">
                <a:extLst>
                  <a:ext uri="{FF2B5EF4-FFF2-40B4-BE49-F238E27FC236}">
                    <a16:creationId xmlns:a16="http://schemas.microsoft.com/office/drawing/2014/main" id="{9A646B6D-7567-DEAF-7E60-305555D6AEFD}"/>
                  </a:ext>
                </a:extLst>
              </p:cNvPr>
              <p:cNvSpPr/>
              <p:nvPr/>
            </p:nvSpPr>
            <p:spPr bwMode="auto">
              <a:xfrm flipH="1">
                <a:off x="9538128" y="4766580"/>
                <a:ext cx="14975" cy="52839"/>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4" name="Rectangle: Rounded Corners 223">
                <a:extLst>
                  <a:ext uri="{FF2B5EF4-FFF2-40B4-BE49-F238E27FC236}">
                    <a16:creationId xmlns:a16="http://schemas.microsoft.com/office/drawing/2014/main" id="{E53C3A4E-11D3-6817-9BEB-F64B126502D6}"/>
                  </a:ext>
                </a:extLst>
              </p:cNvPr>
              <p:cNvSpPr/>
              <p:nvPr/>
            </p:nvSpPr>
            <p:spPr bwMode="auto">
              <a:xfrm rot="5400000">
                <a:off x="9539010" y="4782121"/>
                <a:ext cx="13210" cy="69881"/>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225" name="Rectangle: Rounded Corners 224">
                <a:extLst>
                  <a:ext uri="{FF2B5EF4-FFF2-40B4-BE49-F238E27FC236}">
                    <a16:creationId xmlns:a16="http://schemas.microsoft.com/office/drawing/2014/main" id="{C74B4B31-7B97-9FA2-16D7-7AD3B743DFCD}"/>
                  </a:ext>
                </a:extLst>
              </p:cNvPr>
              <p:cNvSpPr/>
              <p:nvPr/>
            </p:nvSpPr>
            <p:spPr bwMode="auto">
              <a:xfrm rot="16200000" flipH="1">
                <a:off x="9539010" y="4810148"/>
                <a:ext cx="13210" cy="69881"/>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06" name="Freeform: Shape 305">
                <a:extLst>
                  <a:ext uri="{FF2B5EF4-FFF2-40B4-BE49-F238E27FC236}">
                    <a16:creationId xmlns:a16="http://schemas.microsoft.com/office/drawing/2014/main" id="{CFA1D4F2-A7C9-A4F2-A5DC-1DF6C77A6FA9}"/>
                  </a:ext>
                </a:extLst>
              </p:cNvPr>
              <p:cNvSpPr/>
              <p:nvPr/>
            </p:nvSpPr>
            <p:spPr bwMode="auto">
              <a:xfrm>
                <a:off x="9365992" y="4550136"/>
                <a:ext cx="187111" cy="79344"/>
              </a:xfrm>
              <a:custGeom>
                <a:avLst/>
                <a:gdLst>
                  <a:gd name="connsiteX0" fmla="*/ 233493 w 1713841"/>
                  <a:gd name="connsiteY0" fmla="*/ 0 h 686542"/>
                  <a:gd name="connsiteX1" fmla="*/ 1480348 w 1713841"/>
                  <a:gd name="connsiteY1" fmla="*/ 0 h 686542"/>
                  <a:gd name="connsiteX2" fmla="*/ 1713841 w 1713841"/>
                  <a:gd name="connsiteY2" fmla="*/ 233493 h 686542"/>
                  <a:gd name="connsiteX3" fmla="*/ 1713841 w 1713841"/>
                  <a:gd name="connsiteY3" fmla="*/ 686542 h 686542"/>
                  <a:gd name="connsiteX4" fmla="*/ 1608076 w 1713841"/>
                  <a:gd name="connsiteY4" fmla="*/ 686542 h 686542"/>
                  <a:gd name="connsiteX5" fmla="*/ 1608076 w 1713841"/>
                  <a:gd name="connsiteY5" fmla="*/ 218163 h 686542"/>
                  <a:gd name="connsiteX6" fmla="*/ 1497408 w 1713841"/>
                  <a:gd name="connsiteY6" fmla="*/ 107495 h 686542"/>
                  <a:gd name="connsiteX7" fmla="*/ 216432 w 1713841"/>
                  <a:gd name="connsiteY7" fmla="*/ 107495 h 686542"/>
                  <a:gd name="connsiteX8" fmla="*/ 105764 w 1713841"/>
                  <a:gd name="connsiteY8" fmla="*/ 218163 h 686542"/>
                  <a:gd name="connsiteX9" fmla="*/ 105764 w 1713841"/>
                  <a:gd name="connsiteY9" fmla="*/ 686542 h 686542"/>
                  <a:gd name="connsiteX10" fmla="*/ 0 w 1713841"/>
                  <a:gd name="connsiteY10" fmla="*/ 686542 h 686542"/>
                  <a:gd name="connsiteX11" fmla="*/ 0 w 1713841"/>
                  <a:gd name="connsiteY11" fmla="*/ 233493 h 686542"/>
                  <a:gd name="connsiteX12" fmla="*/ 233493 w 1713841"/>
                  <a:gd name="connsiteY12" fmla="*/ 0 h 686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13841" h="686542">
                    <a:moveTo>
                      <a:pt x="233493" y="0"/>
                    </a:moveTo>
                    <a:lnTo>
                      <a:pt x="1480348" y="0"/>
                    </a:lnTo>
                    <a:cubicBezTo>
                      <a:pt x="1609303" y="0"/>
                      <a:pt x="1713841" y="104538"/>
                      <a:pt x="1713841" y="233493"/>
                    </a:cubicBezTo>
                    <a:lnTo>
                      <a:pt x="1713841" y="686542"/>
                    </a:lnTo>
                    <a:lnTo>
                      <a:pt x="1608076" y="686542"/>
                    </a:lnTo>
                    <a:lnTo>
                      <a:pt x="1608076" y="218163"/>
                    </a:lnTo>
                    <a:cubicBezTo>
                      <a:pt x="1608076" y="157043"/>
                      <a:pt x="1558528" y="107495"/>
                      <a:pt x="1497408" y="107495"/>
                    </a:cubicBezTo>
                    <a:lnTo>
                      <a:pt x="216432" y="107495"/>
                    </a:lnTo>
                    <a:cubicBezTo>
                      <a:pt x="155312" y="107495"/>
                      <a:pt x="105764" y="157043"/>
                      <a:pt x="105764" y="218163"/>
                    </a:cubicBezTo>
                    <a:lnTo>
                      <a:pt x="105764" y="686542"/>
                    </a:lnTo>
                    <a:lnTo>
                      <a:pt x="0" y="686542"/>
                    </a:lnTo>
                    <a:lnTo>
                      <a:pt x="0" y="233493"/>
                    </a:lnTo>
                    <a:cubicBezTo>
                      <a:pt x="0" y="104538"/>
                      <a:pt x="104538" y="0"/>
                      <a:pt x="233493" y="0"/>
                    </a:cubicBezTo>
                    <a:close/>
                  </a:path>
                </a:pathLst>
              </a:cu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07" name="Freeform: Shape 306">
                <a:extLst>
                  <a:ext uri="{FF2B5EF4-FFF2-40B4-BE49-F238E27FC236}">
                    <a16:creationId xmlns:a16="http://schemas.microsoft.com/office/drawing/2014/main" id="{11F3DE39-0BC9-0A86-AE0A-EF648B1CB35A}"/>
                  </a:ext>
                </a:extLst>
              </p:cNvPr>
              <p:cNvSpPr/>
              <p:nvPr/>
            </p:nvSpPr>
            <p:spPr bwMode="auto">
              <a:xfrm>
                <a:off x="9302126" y="4625083"/>
                <a:ext cx="138702" cy="146827"/>
              </a:xfrm>
              <a:custGeom>
                <a:avLst/>
                <a:gdLst>
                  <a:gd name="connsiteX0" fmla="*/ 839492 w 1270446"/>
                  <a:gd name="connsiteY0" fmla="*/ 439038 h 1270446"/>
                  <a:gd name="connsiteX1" fmla="*/ 770221 w 1270446"/>
                  <a:gd name="connsiteY1" fmla="*/ 469850 h 1270446"/>
                  <a:gd name="connsiteX2" fmla="*/ 581902 w 1270446"/>
                  <a:gd name="connsiteY2" fmla="*/ 765659 h 1270446"/>
                  <a:gd name="connsiteX3" fmla="*/ 490533 w 1270446"/>
                  <a:gd name="connsiteY3" fmla="*/ 697532 h 1270446"/>
                  <a:gd name="connsiteX4" fmla="*/ 394560 w 1270446"/>
                  <a:gd name="connsiteY4" fmla="*/ 711519 h 1270446"/>
                  <a:gd name="connsiteX5" fmla="*/ 408545 w 1270446"/>
                  <a:gd name="connsiteY5" fmla="*/ 807493 h 1270446"/>
                  <a:gd name="connsiteX6" fmla="*/ 553639 w 1270446"/>
                  <a:gd name="connsiteY6" fmla="*/ 915676 h 1270446"/>
                  <a:gd name="connsiteX7" fmla="*/ 604523 w 1270446"/>
                  <a:gd name="connsiteY7" fmla="*/ 928560 h 1270446"/>
                  <a:gd name="connsiteX8" fmla="*/ 618152 w 1270446"/>
                  <a:gd name="connsiteY8" fmla="*/ 923785 h 1270446"/>
                  <a:gd name="connsiteX9" fmla="*/ 620052 w 1270446"/>
                  <a:gd name="connsiteY9" fmla="*/ 923736 h 1270446"/>
                  <a:gd name="connsiteX10" fmla="*/ 627278 w 1270446"/>
                  <a:gd name="connsiteY10" fmla="*/ 920589 h 1270446"/>
                  <a:gd name="connsiteX11" fmla="*/ 629336 w 1270446"/>
                  <a:gd name="connsiteY11" fmla="*/ 919869 h 1270446"/>
                  <a:gd name="connsiteX12" fmla="*/ 629717 w 1270446"/>
                  <a:gd name="connsiteY12" fmla="*/ 919528 h 1270446"/>
                  <a:gd name="connsiteX13" fmla="*/ 644157 w 1270446"/>
                  <a:gd name="connsiteY13" fmla="*/ 913240 h 1270446"/>
                  <a:gd name="connsiteX14" fmla="*/ 663040 w 1270446"/>
                  <a:gd name="connsiteY14" fmla="*/ 893615 h 1270446"/>
                  <a:gd name="connsiteX15" fmla="*/ 885926 w 1270446"/>
                  <a:gd name="connsiteY15" fmla="*/ 543510 h 1270446"/>
                  <a:gd name="connsiteX16" fmla="*/ 864904 w 1270446"/>
                  <a:gd name="connsiteY16" fmla="*/ 448827 h 1270446"/>
                  <a:gd name="connsiteX17" fmla="*/ 839492 w 1270446"/>
                  <a:gd name="connsiteY17" fmla="*/ 439038 h 1270446"/>
                  <a:gd name="connsiteX18" fmla="*/ 635223 w 1270446"/>
                  <a:gd name="connsiteY18" fmla="*/ 0 h 1270446"/>
                  <a:gd name="connsiteX19" fmla="*/ 1270446 w 1270446"/>
                  <a:gd name="connsiteY19" fmla="*/ 635223 h 1270446"/>
                  <a:gd name="connsiteX20" fmla="*/ 635223 w 1270446"/>
                  <a:gd name="connsiteY20" fmla="*/ 1270446 h 1270446"/>
                  <a:gd name="connsiteX21" fmla="*/ 0 w 1270446"/>
                  <a:gd name="connsiteY21" fmla="*/ 635223 h 1270446"/>
                  <a:gd name="connsiteX22" fmla="*/ 635223 w 1270446"/>
                  <a:gd name="connsiteY22" fmla="*/ 0 h 1270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70446" h="1270446">
                    <a:moveTo>
                      <a:pt x="839492" y="439038"/>
                    </a:moveTo>
                    <a:cubicBezTo>
                      <a:pt x="813137" y="434601"/>
                      <a:pt x="785477" y="445886"/>
                      <a:pt x="770221" y="469850"/>
                    </a:cubicBezTo>
                    <a:lnTo>
                      <a:pt x="581902" y="765659"/>
                    </a:lnTo>
                    <a:lnTo>
                      <a:pt x="490533" y="697532"/>
                    </a:lnTo>
                    <a:cubicBezTo>
                      <a:pt x="460168" y="674892"/>
                      <a:pt x="417199" y="681155"/>
                      <a:pt x="394560" y="711519"/>
                    </a:cubicBezTo>
                    <a:cubicBezTo>
                      <a:pt x="371919" y="741883"/>
                      <a:pt x="378181" y="784853"/>
                      <a:pt x="408545" y="807493"/>
                    </a:cubicBezTo>
                    <a:lnTo>
                      <a:pt x="553639" y="915676"/>
                    </a:lnTo>
                    <a:cubicBezTo>
                      <a:pt x="568821" y="926996"/>
                      <a:pt x="587155" y="931091"/>
                      <a:pt x="604523" y="928560"/>
                    </a:cubicBezTo>
                    <a:lnTo>
                      <a:pt x="618152" y="923785"/>
                    </a:lnTo>
                    <a:lnTo>
                      <a:pt x="620052" y="923736"/>
                    </a:lnTo>
                    <a:lnTo>
                      <a:pt x="627278" y="920589"/>
                    </a:lnTo>
                    <a:lnTo>
                      <a:pt x="629336" y="919869"/>
                    </a:lnTo>
                    <a:lnTo>
                      <a:pt x="629717" y="919528"/>
                    </a:lnTo>
                    <a:lnTo>
                      <a:pt x="644157" y="913240"/>
                    </a:lnTo>
                    <a:cubicBezTo>
                      <a:pt x="651491" y="908182"/>
                      <a:pt x="657955" y="901603"/>
                      <a:pt x="663040" y="893615"/>
                    </a:cubicBezTo>
                    <a:cubicBezTo>
                      <a:pt x="737335" y="776914"/>
                      <a:pt x="811631" y="660212"/>
                      <a:pt x="885926" y="543510"/>
                    </a:cubicBezTo>
                    <a:cubicBezTo>
                      <a:pt x="906267" y="511559"/>
                      <a:pt x="896855" y="469168"/>
                      <a:pt x="864904" y="448827"/>
                    </a:cubicBezTo>
                    <a:cubicBezTo>
                      <a:pt x="856916" y="443742"/>
                      <a:pt x="848276" y="440516"/>
                      <a:pt x="839492" y="439038"/>
                    </a:cubicBezTo>
                    <a:close/>
                    <a:moveTo>
                      <a:pt x="635223" y="0"/>
                    </a:moveTo>
                    <a:cubicBezTo>
                      <a:pt x="986047" y="0"/>
                      <a:pt x="1270446" y="284399"/>
                      <a:pt x="1270446" y="635223"/>
                    </a:cubicBezTo>
                    <a:cubicBezTo>
                      <a:pt x="1270446" y="986047"/>
                      <a:pt x="986047" y="1270446"/>
                      <a:pt x="635223" y="1270446"/>
                    </a:cubicBezTo>
                    <a:cubicBezTo>
                      <a:pt x="284399" y="1270446"/>
                      <a:pt x="0" y="986047"/>
                      <a:pt x="0" y="635223"/>
                    </a:cubicBezTo>
                    <a:cubicBezTo>
                      <a:pt x="0" y="284399"/>
                      <a:pt x="284399" y="0"/>
                      <a:pt x="635223" y="0"/>
                    </a:cubicBezTo>
                    <a:close/>
                  </a:path>
                </a:pathLst>
              </a:cu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08" name="Rectangle: Rounded Corners 307">
                <a:extLst>
                  <a:ext uri="{FF2B5EF4-FFF2-40B4-BE49-F238E27FC236}">
                    <a16:creationId xmlns:a16="http://schemas.microsoft.com/office/drawing/2014/main" id="{C7D45366-C117-2ECD-D453-7B3DC595AC5B}"/>
                  </a:ext>
                </a:extLst>
              </p:cNvPr>
              <p:cNvSpPr/>
              <p:nvPr/>
            </p:nvSpPr>
            <p:spPr bwMode="auto">
              <a:xfrm flipH="1">
                <a:off x="9363840" y="4766580"/>
                <a:ext cx="14975" cy="82080"/>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10" name="Rectangle: Rounded Corners 309">
                <a:extLst>
                  <a:ext uri="{FF2B5EF4-FFF2-40B4-BE49-F238E27FC236}">
                    <a16:creationId xmlns:a16="http://schemas.microsoft.com/office/drawing/2014/main" id="{54591F0F-6B12-C1DA-4E3D-B0CD00F74E60}"/>
                  </a:ext>
                </a:extLst>
              </p:cNvPr>
              <p:cNvSpPr/>
              <p:nvPr/>
            </p:nvSpPr>
            <p:spPr bwMode="auto">
              <a:xfrm rot="3197686">
                <a:off x="9382244" y="4797040"/>
                <a:ext cx="15852" cy="60286"/>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312" name="Rectangle: Rounded Corners 311">
                <a:extLst>
                  <a:ext uri="{FF2B5EF4-FFF2-40B4-BE49-F238E27FC236}">
                    <a16:creationId xmlns:a16="http://schemas.microsoft.com/office/drawing/2014/main" id="{20F0A560-6EBF-7A91-3D7E-5F044BDD0A96}"/>
                  </a:ext>
                </a:extLst>
              </p:cNvPr>
              <p:cNvSpPr/>
              <p:nvPr/>
            </p:nvSpPr>
            <p:spPr bwMode="auto">
              <a:xfrm rot="18402314" flipH="1">
                <a:off x="9343647" y="4796105"/>
                <a:ext cx="15852" cy="60286"/>
              </a:xfrm>
              <a:prstGeom prst="roundRect">
                <a:avLst>
                  <a:gd name="adj" fmla="val 50000"/>
                </a:avLst>
              </a:prstGeom>
              <a:solidFill>
                <a:srgbClr val="50E6FF"/>
              </a:solidFill>
              <a:ln w="9525" cap="flat" cmpd="sng" algn="ctr">
                <a:noFill/>
                <a:prstDash val="solid"/>
                <a:headEnd type="none" w="med" len="med"/>
                <a:tailEnd type="none" w="med" len="med"/>
              </a:ln>
              <a:effectLst/>
            </p:spPr>
            <p:txBody>
              <a:bodyPr rot="0" spcFirstLastPara="0" vertOverflow="overflow" horzOverflow="overflow" vert="horz" wrap="square" lIns="133320" tIns="106656"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grpSp>
        <p:sp>
          <p:nvSpPr>
            <p:cNvPr id="217" name="TextBox 216">
              <a:extLst>
                <a:ext uri="{FF2B5EF4-FFF2-40B4-BE49-F238E27FC236}">
                  <a16:creationId xmlns:a16="http://schemas.microsoft.com/office/drawing/2014/main" id="{2EEC69C3-F1C2-80E0-5EE1-57FF3DA9D02B}"/>
                </a:ext>
              </a:extLst>
            </p:cNvPr>
            <p:cNvSpPr txBox="1"/>
            <p:nvPr/>
          </p:nvSpPr>
          <p:spPr>
            <a:xfrm>
              <a:off x="7682170" y="5404697"/>
              <a:ext cx="561195" cy="16943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a:ln>
                    <a:noFill/>
                  </a:ln>
                  <a:solidFill>
                    <a:srgbClr val="FFFFFF"/>
                  </a:solidFill>
                  <a:effectLst/>
                  <a:uLnTx/>
                  <a:uFillTx/>
                  <a:latin typeface="Segoe UI"/>
                  <a:ea typeface="+mn-ea"/>
                  <a:cs typeface="+mn-cs"/>
                </a:rPr>
                <a:t>Decision</a:t>
              </a:r>
            </a:p>
          </p:txBody>
        </p:sp>
        <p:sp>
          <p:nvSpPr>
            <p:cNvPr id="218" name="TextBox 217">
              <a:extLst>
                <a:ext uri="{FF2B5EF4-FFF2-40B4-BE49-F238E27FC236}">
                  <a16:creationId xmlns:a16="http://schemas.microsoft.com/office/drawing/2014/main" id="{609F735C-B09A-4D1F-2F52-8B2D98CD9CD4}"/>
                </a:ext>
              </a:extLst>
            </p:cNvPr>
            <p:cNvSpPr txBox="1"/>
            <p:nvPr/>
          </p:nvSpPr>
          <p:spPr>
            <a:xfrm>
              <a:off x="3024933" y="5392190"/>
              <a:ext cx="1007957" cy="169434"/>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a:ln>
                    <a:noFill/>
                  </a:ln>
                  <a:solidFill>
                    <a:srgbClr val="FFFFFF"/>
                  </a:solidFill>
                  <a:effectLst/>
                  <a:uLnTx/>
                  <a:uFillTx/>
                  <a:latin typeface="Segoe UI"/>
                  <a:ea typeface="+mn-ea"/>
                  <a:cs typeface="+mn-cs"/>
                </a:rPr>
                <a:t>OpenAI Service</a:t>
              </a:r>
            </a:p>
          </p:txBody>
        </p:sp>
      </p:grpSp>
      <p:sp>
        <p:nvSpPr>
          <p:cNvPr id="1120" name="Freeform 2">
            <a:extLst>
              <a:ext uri="{FF2B5EF4-FFF2-40B4-BE49-F238E27FC236}">
                <a16:creationId xmlns:a16="http://schemas.microsoft.com/office/drawing/2014/main" id="{C3C6F420-A00D-FF86-65E8-6783ECC7E629}"/>
              </a:ext>
              <a:ext uri="{C183D7F6-B498-43B3-948B-1728B52AA6E4}">
                <adec:decorative xmlns:adec="http://schemas.microsoft.com/office/drawing/2017/decorative" val="1"/>
              </a:ext>
            </a:extLst>
          </p:cNvPr>
          <p:cNvSpPr>
            <a:spLocks noChangeArrowheads="1"/>
          </p:cNvSpPr>
          <p:nvPr/>
        </p:nvSpPr>
        <p:spPr bwMode="auto">
          <a:xfrm>
            <a:off x="1981026" y="3455306"/>
            <a:ext cx="6210990" cy="771329"/>
          </a:xfrm>
          <a:prstGeom prst="rect">
            <a:avLst/>
          </a:prstGeom>
          <a:solidFill>
            <a:schemeClr val="tx1">
              <a:lumMod val="75000"/>
              <a:lumOff val="25000"/>
            </a:schemeClr>
          </a:solidFill>
          <a:ln w="3175" cap="flat" cmpd="sng" algn="ctr">
            <a:noFill/>
            <a:prstDash val="solid"/>
            <a:headEnd type="none" w="med" len="med"/>
            <a:tailEnd type="none" w="med" len="med"/>
          </a:ln>
          <a:effectLst/>
        </p:spPr>
        <p:txBody>
          <a:bodyPr rot="0" spcFirstLastPara="0" vertOverflow="overflow" horzOverflow="overflow" vert="horz" wrap="square" lIns="133320" tIns="36000" rIns="133320" bIns="106656" numCol="1" spcCol="0" rtlCol="0" fromWordArt="0" anchor="t" anchorCtr="0" forceAA="0" compatLnSpc="1">
            <a:prstTxWarp prst="textNoShape">
              <a:avLst/>
            </a:prstTxWarp>
            <a:noAutofit/>
          </a:bodyPr>
          <a:lstStyle/>
          <a:p>
            <a:pPr marL="0" marR="0" lvl="0" indent="0" algn="ctr" defTabSz="679773" rtl="0" eaLnBrk="1" fontAlgn="base" latinLnBrk="0" hangingPunct="1">
              <a:lnSpc>
                <a:spcPct val="100000"/>
              </a:lnSpc>
              <a:spcBef>
                <a:spcPct val="0"/>
              </a:spcBef>
              <a:spcAft>
                <a:spcPct val="0"/>
              </a:spcAft>
              <a:buClrTx/>
              <a:buSzTx/>
              <a:buFontTx/>
              <a:buNone/>
              <a:tabLst/>
              <a:defRPr/>
            </a:pPr>
            <a:endParaRPr kumimoji="0" lang="en-US" sz="1458" b="0" i="0" u="none" strike="noStrike" kern="0" cap="none" spc="0" normalizeH="0" baseline="0" noProof="0" dirty="0">
              <a:ln>
                <a:noFill/>
              </a:ln>
              <a:solidFill>
                <a:srgbClr val="0078D4">
                  <a:lumMod val="60000"/>
                  <a:lumOff val="40000"/>
                </a:srgbClr>
              </a:solidFill>
              <a:effectLst/>
              <a:uLnTx/>
              <a:uFillTx/>
              <a:latin typeface="Segoe UI"/>
              <a:ea typeface="+mn-ea"/>
              <a:cs typeface="Segoe UI" pitchFamily="34" charset="0"/>
            </a:endParaRPr>
          </a:p>
        </p:txBody>
      </p:sp>
      <p:sp>
        <p:nvSpPr>
          <p:cNvPr id="1121" name="TextBox 1120">
            <a:extLst>
              <a:ext uri="{FF2B5EF4-FFF2-40B4-BE49-F238E27FC236}">
                <a16:creationId xmlns:a16="http://schemas.microsoft.com/office/drawing/2014/main" id="{10CFB997-9F10-6E7B-5C6A-A9767276AE61}"/>
              </a:ext>
            </a:extLst>
          </p:cNvPr>
          <p:cNvSpPr txBox="1"/>
          <p:nvPr/>
        </p:nvSpPr>
        <p:spPr>
          <a:xfrm>
            <a:off x="6963081" y="3889240"/>
            <a:ext cx="1048364" cy="153888"/>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FFFFFF"/>
                </a:solidFill>
                <a:effectLst/>
                <a:uLnTx/>
                <a:uFillTx/>
                <a:latin typeface="Segoe UI"/>
                <a:ea typeface="+mn-ea"/>
                <a:cs typeface="+mn-cs"/>
              </a:rPr>
              <a:t>Immersive Reader </a:t>
            </a:r>
          </a:p>
        </p:txBody>
      </p:sp>
      <p:pic>
        <p:nvPicPr>
          <p:cNvPr id="1122" name="Picture 1121" descr="Immersive Reader">
            <a:extLst>
              <a:ext uri="{FF2B5EF4-FFF2-40B4-BE49-F238E27FC236}">
                <a16:creationId xmlns:a16="http://schemas.microsoft.com/office/drawing/2014/main" id="{6640B564-90B7-93F0-4370-1C99109D4C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335196" y="3550245"/>
            <a:ext cx="304134" cy="285352"/>
          </a:xfrm>
          <a:prstGeom prst="rect">
            <a:avLst/>
          </a:prstGeom>
        </p:spPr>
      </p:pic>
      <p:sp>
        <p:nvSpPr>
          <p:cNvPr id="1123" name="TextBox 1122">
            <a:extLst>
              <a:ext uri="{FF2B5EF4-FFF2-40B4-BE49-F238E27FC236}">
                <a16:creationId xmlns:a16="http://schemas.microsoft.com/office/drawing/2014/main" id="{213A0737-A673-AE89-94F9-21CC7FC344BC}"/>
              </a:ext>
            </a:extLst>
          </p:cNvPr>
          <p:cNvSpPr txBox="1"/>
          <p:nvPr/>
        </p:nvSpPr>
        <p:spPr>
          <a:xfrm>
            <a:off x="3954982" y="3889240"/>
            <a:ext cx="955390" cy="153888"/>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FFFFFF"/>
                </a:solidFill>
                <a:effectLst/>
                <a:uLnTx/>
                <a:uFillTx/>
                <a:latin typeface="Segoe UI"/>
                <a:ea typeface="+mn-ea"/>
                <a:cs typeface="+mn-cs"/>
              </a:rPr>
              <a:t>Form Recognizer</a:t>
            </a:r>
          </a:p>
        </p:txBody>
      </p:sp>
      <p:pic>
        <p:nvPicPr>
          <p:cNvPr id="1124" name="Graphic 1123" descr="Form Recognizer">
            <a:extLst>
              <a:ext uri="{FF2B5EF4-FFF2-40B4-BE49-F238E27FC236}">
                <a16:creationId xmlns:a16="http://schemas.microsoft.com/office/drawing/2014/main" id="{B6156817-DC3C-3CCB-768A-A5E1FCBCF4D6}"/>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279874" y="3550245"/>
            <a:ext cx="298944" cy="280483"/>
          </a:xfrm>
          <a:prstGeom prst="rect">
            <a:avLst/>
          </a:prstGeom>
        </p:spPr>
      </p:pic>
      <p:sp>
        <p:nvSpPr>
          <p:cNvPr id="1125" name="TextBox 1124">
            <a:extLst>
              <a:ext uri="{FF2B5EF4-FFF2-40B4-BE49-F238E27FC236}">
                <a16:creationId xmlns:a16="http://schemas.microsoft.com/office/drawing/2014/main" id="{552D7177-C2BB-9BC2-B655-FAB5CA6884F1}"/>
              </a:ext>
            </a:extLst>
          </p:cNvPr>
          <p:cNvSpPr txBox="1"/>
          <p:nvPr/>
        </p:nvSpPr>
        <p:spPr>
          <a:xfrm>
            <a:off x="2159106" y="3889240"/>
            <a:ext cx="626775" cy="153888"/>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dirty="0">
                <a:ln>
                  <a:noFill/>
                </a:ln>
                <a:solidFill>
                  <a:srgbClr val="FFFFFF"/>
                </a:solidFill>
                <a:effectLst/>
                <a:uLnTx/>
                <a:uFillTx/>
                <a:latin typeface="Segoe UI"/>
                <a:ea typeface="+mn-ea"/>
                <a:cs typeface="+mn-cs"/>
              </a:rPr>
              <a:t>Bot Service</a:t>
            </a:r>
          </a:p>
        </p:txBody>
      </p:sp>
      <p:pic>
        <p:nvPicPr>
          <p:cNvPr id="1126" name="Graphic 1125" descr="Bot Service">
            <a:extLst>
              <a:ext uri="{FF2B5EF4-FFF2-40B4-BE49-F238E27FC236}">
                <a16:creationId xmlns:a16="http://schemas.microsoft.com/office/drawing/2014/main" id="{2019F056-B12D-2438-BC33-06D8B0F7C3F2}"/>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341287" y="3550245"/>
            <a:ext cx="298944" cy="280484"/>
          </a:xfrm>
          <a:prstGeom prst="rect">
            <a:avLst/>
          </a:prstGeom>
        </p:spPr>
      </p:pic>
      <p:sp>
        <p:nvSpPr>
          <p:cNvPr id="1127" name="TextBox 1126">
            <a:extLst>
              <a:ext uri="{FF2B5EF4-FFF2-40B4-BE49-F238E27FC236}">
                <a16:creationId xmlns:a16="http://schemas.microsoft.com/office/drawing/2014/main" id="{00BE4733-D364-434F-2DF5-3D2D684F94BC}"/>
              </a:ext>
            </a:extLst>
          </p:cNvPr>
          <p:cNvSpPr txBox="1"/>
          <p:nvPr/>
        </p:nvSpPr>
        <p:spPr>
          <a:xfrm>
            <a:off x="5051297" y="3889240"/>
            <a:ext cx="783869" cy="153888"/>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FFFFFF"/>
                </a:solidFill>
                <a:effectLst/>
                <a:uLnTx/>
                <a:uFillTx/>
                <a:latin typeface="Segoe UI"/>
                <a:ea typeface="+mn-ea"/>
                <a:cs typeface="+mn-cs"/>
              </a:rPr>
              <a:t>Video Indexer</a:t>
            </a:r>
          </a:p>
        </p:txBody>
      </p:sp>
      <p:pic>
        <p:nvPicPr>
          <p:cNvPr id="1128" name="Graphic 1127" descr="video indexer icon">
            <a:extLst>
              <a:ext uri="{FF2B5EF4-FFF2-40B4-BE49-F238E27FC236}">
                <a16:creationId xmlns:a16="http://schemas.microsoft.com/office/drawing/2014/main" id="{1C097184-9E69-2EAF-39BC-4F59FE53312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5295368" y="3550245"/>
            <a:ext cx="298944" cy="280484"/>
          </a:xfrm>
          <a:prstGeom prst="rect">
            <a:avLst/>
          </a:prstGeom>
        </p:spPr>
      </p:pic>
      <p:sp>
        <p:nvSpPr>
          <p:cNvPr id="1129" name="TextBox 1128">
            <a:extLst>
              <a:ext uri="{FF2B5EF4-FFF2-40B4-BE49-F238E27FC236}">
                <a16:creationId xmlns:a16="http://schemas.microsoft.com/office/drawing/2014/main" id="{1626B4BA-5EAD-AF25-A205-8E41334E45BA}"/>
              </a:ext>
            </a:extLst>
          </p:cNvPr>
          <p:cNvSpPr txBox="1"/>
          <p:nvPr/>
        </p:nvSpPr>
        <p:spPr>
          <a:xfrm>
            <a:off x="5978168" y="3889240"/>
            <a:ext cx="875240" cy="153888"/>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FFFFFF"/>
                </a:solidFill>
                <a:effectLst/>
                <a:uLnTx/>
                <a:uFillTx/>
                <a:latin typeface="Segoe UI"/>
                <a:ea typeface="+mn-ea"/>
                <a:cs typeface="+mn-cs"/>
              </a:rPr>
              <a:t>Metrics Advisor</a:t>
            </a:r>
          </a:p>
        </p:txBody>
      </p:sp>
      <p:pic>
        <p:nvPicPr>
          <p:cNvPr id="1130" name="Graphic 1129" descr="Metrics Advisor graphic">
            <a:extLst>
              <a:ext uri="{FF2B5EF4-FFF2-40B4-BE49-F238E27FC236}">
                <a16:creationId xmlns:a16="http://schemas.microsoft.com/office/drawing/2014/main" id="{02F12E81-B131-6E6F-A198-D5FFAB6B1406}"/>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6266316" y="3550245"/>
            <a:ext cx="298944" cy="280483"/>
          </a:xfrm>
          <a:prstGeom prst="rect">
            <a:avLst/>
          </a:prstGeom>
        </p:spPr>
      </p:pic>
      <p:sp>
        <p:nvSpPr>
          <p:cNvPr id="1131" name="TextBox 1130">
            <a:extLst>
              <a:ext uri="{FF2B5EF4-FFF2-40B4-BE49-F238E27FC236}">
                <a16:creationId xmlns:a16="http://schemas.microsoft.com/office/drawing/2014/main" id="{9BF8DAE5-DDDD-DA03-43FC-0D3F2BB02362}"/>
              </a:ext>
            </a:extLst>
          </p:cNvPr>
          <p:cNvSpPr txBox="1"/>
          <p:nvPr/>
        </p:nvSpPr>
        <p:spPr>
          <a:xfrm>
            <a:off x="2897848" y="3889240"/>
            <a:ext cx="948978" cy="153888"/>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0" cap="none" spc="0" normalizeH="0" baseline="0" noProof="0">
                <a:ln>
                  <a:noFill/>
                </a:ln>
                <a:solidFill>
                  <a:srgbClr val="FFFFFF"/>
                </a:solidFill>
                <a:effectLst/>
                <a:uLnTx/>
                <a:uFillTx/>
                <a:latin typeface="Segoe UI"/>
                <a:ea typeface="+mn-ea"/>
                <a:cs typeface="+mn-cs"/>
              </a:rPr>
              <a:t>Cognitive Search</a:t>
            </a:r>
          </a:p>
        </p:txBody>
      </p:sp>
      <p:pic>
        <p:nvPicPr>
          <p:cNvPr id="1132" name="Graphic 1131" descr="Cognitive Search graphic">
            <a:extLst>
              <a:ext uri="{FF2B5EF4-FFF2-40B4-BE49-F238E27FC236}">
                <a16:creationId xmlns:a16="http://schemas.microsoft.com/office/drawing/2014/main" id="{50A3E19E-AAAF-8497-FC78-D5B21A21BF2C}"/>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218840" y="3550245"/>
            <a:ext cx="298944" cy="280484"/>
          </a:xfrm>
          <a:prstGeom prst="rect">
            <a:avLst/>
          </a:prstGeom>
        </p:spPr>
      </p:pic>
      <p:sp>
        <p:nvSpPr>
          <p:cNvPr id="1133" name="Right Bracket 1132">
            <a:extLst>
              <a:ext uri="{FF2B5EF4-FFF2-40B4-BE49-F238E27FC236}">
                <a16:creationId xmlns:a16="http://schemas.microsoft.com/office/drawing/2014/main" id="{8B6C1404-8A8A-70C7-0D77-536712899BD1}"/>
              </a:ext>
              <a:ext uri="{C183D7F6-B498-43B3-948B-1728B52AA6E4}">
                <adec:decorative xmlns:adec="http://schemas.microsoft.com/office/drawing/2017/decorative" val="1"/>
              </a:ext>
            </a:extLst>
          </p:cNvPr>
          <p:cNvSpPr/>
          <p:nvPr/>
        </p:nvSpPr>
        <p:spPr>
          <a:xfrm>
            <a:off x="8290722" y="3455307"/>
            <a:ext cx="294377" cy="2459440"/>
          </a:xfrm>
          <a:prstGeom prst="rightBracket">
            <a:avLst>
              <a:gd name="adj" fmla="val 116543"/>
            </a:avLst>
          </a:prstGeom>
          <a:ln w="12700">
            <a:solidFill>
              <a:schemeClr val="tx1">
                <a:lumMod val="75000"/>
                <a:lumOff val="2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grpSp>
        <p:nvGrpSpPr>
          <p:cNvPr id="1135" name="Group 1134" descr="Graphic of Developers and Data Scientists">
            <a:extLst>
              <a:ext uri="{FF2B5EF4-FFF2-40B4-BE49-F238E27FC236}">
                <a16:creationId xmlns:a16="http://schemas.microsoft.com/office/drawing/2014/main" id="{4D963803-6140-E831-D1AE-934C2C779F47}"/>
              </a:ext>
            </a:extLst>
          </p:cNvPr>
          <p:cNvGrpSpPr/>
          <p:nvPr/>
        </p:nvGrpSpPr>
        <p:grpSpPr>
          <a:xfrm>
            <a:off x="8564622" y="4420217"/>
            <a:ext cx="1010372" cy="591040"/>
            <a:chOff x="397070" y="4603614"/>
            <a:chExt cx="1236194" cy="770737"/>
          </a:xfrm>
        </p:grpSpPr>
        <p:sp>
          <p:nvSpPr>
            <p:cNvPr id="1136" name="TextBox 1135">
              <a:extLst>
                <a:ext uri="{FF2B5EF4-FFF2-40B4-BE49-F238E27FC236}">
                  <a16:creationId xmlns:a16="http://schemas.microsoft.com/office/drawing/2014/main" id="{E2551DB1-95B7-3884-A1E5-8044ABC55327}"/>
                </a:ext>
              </a:extLst>
            </p:cNvPr>
            <p:cNvSpPr txBox="1"/>
            <p:nvPr/>
          </p:nvSpPr>
          <p:spPr>
            <a:xfrm>
              <a:off x="397070" y="4995074"/>
              <a:ext cx="1236194" cy="379277"/>
            </a:xfrm>
            <a:prstGeom prst="rect">
              <a:avLst/>
            </a:prstGeom>
            <a:noFill/>
          </p:spPr>
          <p:txBody>
            <a:bodyPr wrap="square" lIns="0" tIns="0" rIns="0" bIns="0" rtlCol="0">
              <a:spAutoFit/>
            </a:bodyPr>
            <a:lstStyle>
              <a:defPPr>
                <a:defRPr lang="en-US"/>
              </a:defPPr>
              <a:lvl1pPr>
                <a:defRPr sz="1400">
                  <a:solidFill>
                    <a:schemeClr val="tx2">
                      <a:lumMod val="65000"/>
                    </a:schemeClr>
                  </a:solidFill>
                </a:defRPr>
              </a:lvl1pPr>
            </a:lstStyle>
            <a:p>
              <a:pPr marL="0" marR="0" lvl="0" indent="0" algn="ctr" defTabSz="740664" rtl="0" eaLnBrk="1" fontAlgn="auto" latinLnBrk="0" hangingPunct="1">
                <a:lnSpc>
                  <a:spcPct val="90000"/>
                </a:lnSpc>
                <a:spcBef>
                  <a:spcPts val="0"/>
                </a:spcBef>
                <a:spcAft>
                  <a:spcPts val="0"/>
                </a:spcAft>
                <a:buClrTx/>
                <a:buSzTx/>
                <a:buFontTx/>
                <a:buNone/>
                <a:tabLst/>
                <a:defRPr/>
              </a:pPr>
              <a:r>
                <a:rPr kumimoji="0" lang="en-US" sz="1050" b="0" i="0" u="none" strike="noStrike" kern="0" cap="none" spc="0" normalizeH="0" baseline="0" noProof="0" dirty="0">
                  <a:ln>
                    <a:noFill/>
                  </a:ln>
                  <a:solidFill>
                    <a:schemeClr val="tx1"/>
                  </a:solidFill>
                  <a:effectLst/>
                  <a:uLnTx/>
                  <a:uFillTx/>
                  <a:latin typeface="Segoe UI Semibold"/>
                  <a:ea typeface="+mn-ea"/>
                  <a:cs typeface="+mn-cs"/>
                </a:rPr>
                <a:t>Developers &amp; Data Scientists </a:t>
              </a:r>
            </a:p>
          </p:txBody>
        </p:sp>
        <p:grpSp>
          <p:nvGrpSpPr>
            <p:cNvPr id="1137" name="Group 1136">
              <a:extLst>
                <a:ext uri="{FF2B5EF4-FFF2-40B4-BE49-F238E27FC236}">
                  <a16:creationId xmlns:a16="http://schemas.microsoft.com/office/drawing/2014/main" id="{77EBCB83-0BE7-CB48-DC36-B4AA359E9333}"/>
                </a:ext>
              </a:extLst>
            </p:cNvPr>
            <p:cNvGrpSpPr/>
            <p:nvPr/>
          </p:nvGrpSpPr>
          <p:grpSpPr>
            <a:xfrm>
              <a:off x="748205" y="4603614"/>
              <a:ext cx="533945" cy="337728"/>
              <a:chOff x="5720604" y="-41574"/>
              <a:chExt cx="703084" cy="444713"/>
            </a:xfrm>
          </p:grpSpPr>
          <p:pic>
            <p:nvPicPr>
              <p:cNvPr id="1138" name="Graphic 1137">
                <a:extLst>
                  <a:ext uri="{FF2B5EF4-FFF2-40B4-BE49-F238E27FC236}">
                    <a16:creationId xmlns:a16="http://schemas.microsoft.com/office/drawing/2014/main" id="{70B4DA4B-D8CD-89A7-D331-2883BA6066E9}"/>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5978974" y="-41574"/>
                <a:ext cx="444714" cy="444713"/>
              </a:xfrm>
              <a:prstGeom prst="rect">
                <a:avLst/>
              </a:prstGeom>
            </p:spPr>
          </p:pic>
          <p:pic>
            <p:nvPicPr>
              <p:cNvPr id="1139" name="Graphic 1138">
                <a:extLst>
                  <a:ext uri="{FF2B5EF4-FFF2-40B4-BE49-F238E27FC236}">
                    <a16:creationId xmlns:a16="http://schemas.microsoft.com/office/drawing/2014/main" id="{1952747C-5258-4C8E-D0D4-3E3D178059D5}"/>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5720604" y="-14404"/>
                <a:ext cx="394711" cy="394710"/>
              </a:xfrm>
              <a:prstGeom prst="rect">
                <a:avLst/>
              </a:prstGeom>
            </p:spPr>
          </p:pic>
        </p:grpSp>
      </p:grpSp>
      <p:sp>
        <p:nvSpPr>
          <p:cNvPr id="1140" name="Right Bracket 1139">
            <a:extLst>
              <a:ext uri="{FF2B5EF4-FFF2-40B4-BE49-F238E27FC236}">
                <a16:creationId xmlns:a16="http://schemas.microsoft.com/office/drawing/2014/main" id="{EE18BE12-6984-AD3C-B144-A0F70693891D}"/>
              </a:ext>
              <a:ext uri="{C183D7F6-B498-43B3-948B-1728B52AA6E4}">
                <adec:decorative xmlns:adec="http://schemas.microsoft.com/office/drawing/2017/decorative" val="1"/>
              </a:ext>
            </a:extLst>
          </p:cNvPr>
          <p:cNvSpPr/>
          <p:nvPr/>
        </p:nvSpPr>
        <p:spPr>
          <a:xfrm>
            <a:off x="8286860" y="1767195"/>
            <a:ext cx="294377" cy="1614802"/>
          </a:xfrm>
          <a:prstGeom prst="rightBracket">
            <a:avLst>
              <a:gd name="adj" fmla="val 79085"/>
            </a:avLst>
          </a:prstGeom>
          <a:ln w="12700">
            <a:solidFill>
              <a:schemeClr val="tx1">
                <a:lumMod val="75000"/>
                <a:lumOff val="2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FFFFFF"/>
              </a:solidFill>
              <a:effectLst/>
              <a:uLnTx/>
              <a:uFillTx/>
              <a:latin typeface="Segoe UI"/>
              <a:ea typeface="+mn-ea"/>
              <a:cs typeface="+mn-cs"/>
            </a:endParaRPr>
          </a:p>
        </p:txBody>
      </p:sp>
      <p:grpSp>
        <p:nvGrpSpPr>
          <p:cNvPr id="1142" name="Group 1141" descr="Graphic of Business Users">
            <a:extLst>
              <a:ext uri="{FF2B5EF4-FFF2-40B4-BE49-F238E27FC236}">
                <a16:creationId xmlns:a16="http://schemas.microsoft.com/office/drawing/2014/main" id="{38368100-B0DC-4134-143A-65A231258044}"/>
              </a:ext>
            </a:extLst>
          </p:cNvPr>
          <p:cNvGrpSpPr/>
          <p:nvPr/>
        </p:nvGrpSpPr>
        <p:grpSpPr>
          <a:xfrm>
            <a:off x="8796315" y="2311128"/>
            <a:ext cx="546994" cy="588356"/>
            <a:chOff x="10029164" y="1702953"/>
            <a:chExt cx="669249" cy="767236"/>
          </a:xfrm>
        </p:grpSpPr>
        <p:sp>
          <p:nvSpPr>
            <p:cNvPr id="1143" name="TextBox 1142">
              <a:extLst>
                <a:ext uri="{FF2B5EF4-FFF2-40B4-BE49-F238E27FC236}">
                  <a16:creationId xmlns:a16="http://schemas.microsoft.com/office/drawing/2014/main" id="{F3634BF5-8D83-2457-F014-12D46D03E2C9}"/>
                </a:ext>
              </a:extLst>
            </p:cNvPr>
            <p:cNvSpPr txBox="1"/>
            <p:nvPr/>
          </p:nvSpPr>
          <p:spPr>
            <a:xfrm>
              <a:off x="10029164" y="2090912"/>
              <a:ext cx="669249" cy="379277"/>
            </a:xfrm>
            <a:prstGeom prst="rect">
              <a:avLst/>
            </a:prstGeom>
            <a:noFill/>
          </p:spPr>
          <p:txBody>
            <a:bodyPr wrap="square" lIns="0" tIns="0" rIns="0" bIns="0" rtlCol="0">
              <a:spAutoFit/>
            </a:bodyPr>
            <a:lstStyle/>
            <a:p>
              <a:pPr marL="0" marR="0" lvl="0" indent="0" algn="ctr" defTabSz="740664" rtl="0" eaLnBrk="1" fontAlgn="auto" latinLnBrk="0" hangingPunct="1">
                <a:lnSpc>
                  <a:spcPct val="90000"/>
                </a:lnSpc>
                <a:spcBef>
                  <a:spcPts val="0"/>
                </a:spcBef>
                <a:spcAft>
                  <a:spcPts val="0"/>
                </a:spcAft>
                <a:buClrTx/>
                <a:buSzTx/>
                <a:buFontTx/>
                <a:buNone/>
                <a:tabLst/>
                <a:defRPr/>
              </a:pPr>
              <a:r>
                <a:rPr kumimoji="0" lang="en-US" sz="1050" b="0" i="0" u="none" strike="noStrike" kern="0" cap="none" spc="0" normalizeH="0" baseline="0" noProof="0" dirty="0">
                  <a:ln>
                    <a:noFill/>
                  </a:ln>
                  <a:effectLst/>
                  <a:uLnTx/>
                  <a:uFillTx/>
                  <a:latin typeface="Segoe UI Semibold"/>
                  <a:ea typeface="+mn-ea"/>
                  <a:cs typeface="+mn-cs"/>
                </a:rPr>
                <a:t>Business Users</a:t>
              </a:r>
            </a:p>
          </p:txBody>
        </p:sp>
        <p:grpSp>
          <p:nvGrpSpPr>
            <p:cNvPr id="1144" name="Group 1143">
              <a:extLst>
                <a:ext uri="{FF2B5EF4-FFF2-40B4-BE49-F238E27FC236}">
                  <a16:creationId xmlns:a16="http://schemas.microsoft.com/office/drawing/2014/main" id="{33793ACA-882B-94B4-9A1D-BA2899AA5EFE}"/>
                </a:ext>
              </a:extLst>
            </p:cNvPr>
            <p:cNvGrpSpPr/>
            <p:nvPr/>
          </p:nvGrpSpPr>
          <p:grpSpPr>
            <a:xfrm>
              <a:off x="10108191" y="1702953"/>
              <a:ext cx="511196" cy="331940"/>
              <a:chOff x="4053860" y="-1864422"/>
              <a:chExt cx="673129" cy="437091"/>
            </a:xfrm>
          </p:grpSpPr>
          <p:pic>
            <p:nvPicPr>
              <p:cNvPr id="1145" name="Graphic 1144">
                <a:extLst>
                  <a:ext uri="{FF2B5EF4-FFF2-40B4-BE49-F238E27FC236}">
                    <a16:creationId xmlns:a16="http://schemas.microsoft.com/office/drawing/2014/main" id="{A6A2BFF5-61D5-CEF7-3CB1-16C4D0F92768}"/>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4289898" y="-1864422"/>
                <a:ext cx="437091" cy="437091"/>
              </a:xfrm>
              <a:prstGeom prst="rect">
                <a:avLst/>
              </a:prstGeom>
            </p:spPr>
          </p:pic>
          <p:pic>
            <p:nvPicPr>
              <p:cNvPr id="1146" name="Graphic 1145">
                <a:extLst>
                  <a:ext uri="{FF2B5EF4-FFF2-40B4-BE49-F238E27FC236}">
                    <a16:creationId xmlns:a16="http://schemas.microsoft.com/office/drawing/2014/main" id="{2D0DAFBD-818D-5199-D40E-0E489A892F4D}"/>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4053860" y="-1838330"/>
                <a:ext cx="394711" cy="394711"/>
              </a:xfrm>
              <a:prstGeom prst="rect">
                <a:avLst/>
              </a:prstGeom>
            </p:spPr>
          </p:pic>
        </p:grpSp>
      </p:grpSp>
      <p:sp>
        <p:nvSpPr>
          <p:cNvPr id="1147" name="TextBox 1146">
            <a:extLst>
              <a:ext uri="{FF2B5EF4-FFF2-40B4-BE49-F238E27FC236}">
                <a16:creationId xmlns:a16="http://schemas.microsoft.com/office/drawing/2014/main" id="{0CA7BD9D-8AF0-6F75-B450-5716C10C7C35}"/>
              </a:ext>
            </a:extLst>
          </p:cNvPr>
          <p:cNvSpPr txBox="1"/>
          <p:nvPr/>
        </p:nvSpPr>
        <p:spPr>
          <a:xfrm>
            <a:off x="5703128" y="2340121"/>
            <a:ext cx="433780" cy="9003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Segoe UI"/>
                <a:ea typeface="+mn-ea"/>
                <a:cs typeface="+mn-cs"/>
              </a:rPr>
              <a:t>Edge</a:t>
            </a:r>
          </a:p>
        </p:txBody>
      </p:sp>
      <p:sp>
        <p:nvSpPr>
          <p:cNvPr id="1148" name="TextBox 1147">
            <a:extLst>
              <a:ext uri="{FF2B5EF4-FFF2-40B4-BE49-F238E27FC236}">
                <a16:creationId xmlns:a16="http://schemas.microsoft.com/office/drawing/2014/main" id="{C7D44088-8576-BFAE-5252-70B95E5DF10E}"/>
              </a:ext>
            </a:extLst>
          </p:cNvPr>
          <p:cNvSpPr txBox="1"/>
          <p:nvPr/>
        </p:nvSpPr>
        <p:spPr>
          <a:xfrm>
            <a:off x="6285963" y="2340121"/>
            <a:ext cx="433780" cy="9003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Segoe UI"/>
                <a:ea typeface="+mn-ea"/>
                <a:cs typeface="+mn-cs"/>
              </a:rPr>
              <a:t>Bing</a:t>
            </a:r>
          </a:p>
        </p:txBody>
      </p:sp>
      <p:sp>
        <p:nvSpPr>
          <p:cNvPr id="1149" name="TextBox 1148">
            <a:extLst>
              <a:ext uri="{FF2B5EF4-FFF2-40B4-BE49-F238E27FC236}">
                <a16:creationId xmlns:a16="http://schemas.microsoft.com/office/drawing/2014/main" id="{0E8727F2-51F7-07FD-DFE1-69BE3E8CFC8D}"/>
              </a:ext>
            </a:extLst>
          </p:cNvPr>
          <p:cNvSpPr txBox="1"/>
          <p:nvPr/>
        </p:nvSpPr>
        <p:spPr>
          <a:xfrm>
            <a:off x="6868798" y="2340121"/>
            <a:ext cx="433780" cy="9003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Segoe UI"/>
                <a:ea typeface="+mn-ea"/>
                <a:cs typeface="+mn-cs"/>
              </a:rPr>
              <a:t>Linked-in</a:t>
            </a:r>
          </a:p>
        </p:txBody>
      </p:sp>
      <p:sp>
        <p:nvSpPr>
          <p:cNvPr id="1150" name="TextBox 1149">
            <a:extLst>
              <a:ext uri="{FF2B5EF4-FFF2-40B4-BE49-F238E27FC236}">
                <a16:creationId xmlns:a16="http://schemas.microsoft.com/office/drawing/2014/main" id="{07F22461-3E45-C907-59F2-355F74C89E0D}"/>
              </a:ext>
            </a:extLst>
          </p:cNvPr>
          <p:cNvSpPr txBox="1"/>
          <p:nvPr/>
        </p:nvSpPr>
        <p:spPr>
          <a:xfrm>
            <a:off x="7521107" y="2340121"/>
            <a:ext cx="433780" cy="9003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Segoe UI"/>
                <a:ea typeface="+mn-ea"/>
                <a:cs typeface="+mn-cs"/>
              </a:rPr>
              <a:t>Xbox</a:t>
            </a:r>
          </a:p>
        </p:txBody>
      </p:sp>
      <p:cxnSp>
        <p:nvCxnSpPr>
          <p:cNvPr id="1151" name="Straight Connector 1150">
            <a:extLst>
              <a:ext uri="{FF2B5EF4-FFF2-40B4-BE49-F238E27FC236}">
                <a16:creationId xmlns:a16="http://schemas.microsoft.com/office/drawing/2014/main" id="{AF3F9F3E-F6C2-7A86-A948-7247D50D41DB}"/>
              </a:ext>
            </a:extLst>
          </p:cNvPr>
          <p:cNvCxnSpPr/>
          <p:nvPr/>
        </p:nvCxnSpPr>
        <p:spPr>
          <a:xfrm>
            <a:off x="4710123" y="1955702"/>
            <a:ext cx="0" cy="393922"/>
          </a:xfrm>
          <a:prstGeom prst="line">
            <a:avLst/>
          </a:prstGeom>
          <a:ln>
            <a:solidFill>
              <a:schemeClr val="bg1">
                <a:lumMod val="85000"/>
              </a:schemeClr>
            </a:solidFill>
            <a:headEnd type="none" w="lg" len="med"/>
            <a:tailEnd type="none" w="lg" len="med"/>
          </a:ln>
        </p:spPr>
        <p:style>
          <a:lnRef idx="1">
            <a:schemeClr val="accent1"/>
          </a:lnRef>
          <a:fillRef idx="0">
            <a:schemeClr val="accent1"/>
          </a:fillRef>
          <a:effectRef idx="0">
            <a:schemeClr val="accent1"/>
          </a:effectRef>
          <a:fontRef idx="minor">
            <a:schemeClr val="tx1"/>
          </a:fontRef>
        </p:style>
      </p:cxnSp>
      <p:sp>
        <p:nvSpPr>
          <p:cNvPr id="1153" name="TextBox 1152">
            <a:extLst>
              <a:ext uri="{FF2B5EF4-FFF2-40B4-BE49-F238E27FC236}">
                <a16:creationId xmlns:a16="http://schemas.microsoft.com/office/drawing/2014/main" id="{0DB0B9D5-8449-9398-32A3-208D84D27E68}"/>
              </a:ext>
            </a:extLst>
          </p:cNvPr>
          <p:cNvSpPr txBox="1"/>
          <p:nvPr/>
        </p:nvSpPr>
        <p:spPr>
          <a:xfrm>
            <a:off x="315284" y="2015640"/>
            <a:ext cx="1622308" cy="553998"/>
          </a:xfrm>
          <a:prstGeom prst="rect">
            <a:avLst/>
          </a:prstGeom>
          <a:noFill/>
        </p:spPr>
        <p:txBody>
          <a:bodyPr wrap="square">
            <a:spAutoFit/>
          </a:bodyPr>
          <a:lstStyle/>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effectLst/>
                <a:uLnTx/>
                <a:uFillTx/>
                <a:latin typeface="Segoe UI"/>
                <a:ea typeface="Arial" charset="0"/>
                <a:cs typeface="Segoe UI" panose="020B0502040204020203" pitchFamily="34" charset="0"/>
              </a:rPr>
              <a:t>Teams Premium</a:t>
            </a:r>
          </a:p>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effectLst/>
                <a:uLnTx/>
                <a:uFillTx/>
                <a:latin typeface="Segoe UI"/>
                <a:ea typeface="Arial" charset="0"/>
                <a:cs typeface="Segoe UI" panose="020B0502040204020203" pitchFamily="34" charset="0"/>
              </a:rPr>
              <a:t>GitHub Copilot</a:t>
            </a:r>
          </a:p>
          <a:p>
            <a:pPr marL="171450" marR="0" lvl="0" indent="-171450" algn="l" defTabSz="66659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000" b="0" i="0" u="none" strike="noStrike" kern="0" cap="none" spc="0" normalizeH="0" baseline="0" noProof="0" dirty="0">
                <a:ln>
                  <a:noFill/>
                </a:ln>
                <a:effectLst/>
                <a:uLnTx/>
                <a:uFillTx/>
                <a:latin typeface="Segoe UI"/>
                <a:ea typeface="Arial" charset="0"/>
                <a:cs typeface="Segoe UI" panose="020B0502040204020203" pitchFamily="34" charset="0"/>
              </a:rPr>
              <a:t>New Bing / Edge</a:t>
            </a:r>
          </a:p>
        </p:txBody>
      </p:sp>
      <p:pic>
        <p:nvPicPr>
          <p:cNvPr id="1154" name="Picture 12" descr="Github 로고 - 무료 소셜 미디어개 아이콘">
            <a:extLst>
              <a:ext uri="{FF2B5EF4-FFF2-40B4-BE49-F238E27FC236}">
                <a16:creationId xmlns:a16="http://schemas.microsoft.com/office/drawing/2014/main" id="{D3692DCE-2396-8FB5-6CC3-662E0C03DF17}"/>
              </a:ext>
            </a:extLst>
          </p:cNvPr>
          <p:cNvPicPr>
            <a:picLocks noChangeAspect="1" noChangeArrowheads="1"/>
          </p:cNvPicPr>
          <p:nvPr/>
        </p:nvPicPr>
        <p:blipFill>
          <a:blip r:embed="rId28">
            <a:lum bright="70000" contrast="-70000"/>
            <a:extLst>
              <a:ext uri="{28A0092B-C50C-407E-A947-70E740481C1C}">
                <a14:useLocalDpi xmlns:a14="http://schemas.microsoft.com/office/drawing/2010/main" val="0"/>
              </a:ext>
            </a:extLst>
          </a:blip>
          <a:srcRect/>
          <a:stretch>
            <a:fillRect/>
          </a:stretch>
        </p:blipFill>
        <p:spPr bwMode="auto">
          <a:xfrm>
            <a:off x="5159845" y="1952691"/>
            <a:ext cx="355941" cy="355941"/>
          </a:xfrm>
          <a:prstGeom prst="rect">
            <a:avLst/>
          </a:prstGeom>
          <a:noFill/>
          <a:extLst>
            <a:ext uri="{909E8E84-426E-40DD-AFC4-6F175D3DCCD1}">
              <a14:hiddenFill xmlns:a14="http://schemas.microsoft.com/office/drawing/2010/main">
                <a:solidFill>
                  <a:srgbClr val="FFFFFF"/>
                </a:solidFill>
              </a14:hiddenFill>
            </a:ext>
          </a:extLst>
        </p:spPr>
      </p:pic>
      <p:sp>
        <p:nvSpPr>
          <p:cNvPr id="1155" name="TextBox 1154">
            <a:extLst>
              <a:ext uri="{FF2B5EF4-FFF2-40B4-BE49-F238E27FC236}">
                <a16:creationId xmlns:a16="http://schemas.microsoft.com/office/drawing/2014/main" id="{77ADBD4D-2FF8-7E2D-1DCB-707DCB35B78B}"/>
              </a:ext>
            </a:extLst>
          </p:cNvPr>
          <p:cNvSpPr txBox="1"/>
          <p:nvPr/>
        </p:nvSpPr>
        <p:spPr>
          <a:xfrm>
            <a:off x="5106885" y="2331069"/>
            <a:ext cx="433780" cy="90033"/>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700" b="0" i="0" u="none" strike="noStrike" kern="1200" cap="none" spc="0" normalizeH="0" baseline="0" noProof="0">
                <a:ln>
                  <a:noFill/>
                </a:ln>
                <a:solidFill>
                  <a:prstClr val="white"/>
                </a:solidFill>
                <a:effectLst/>
                <a:uLnTx/>
                <a:uFillTx/>
                <a:latin typeface="Segoe UI"/>
                <a:ea typeface="+mn-ea"/>
                <a:cs typeface="+mn-cs"/>
              </a:rPr>
              <a:t>GitHub</a:t>
            </a:r>
          </a:p>
        </p:txBody>
      </p:sp>
      <p:pic>
        <p:nvPicPr>
          <p:cNvPr id="1157" name="Picture 2" descr="Microsoft unveils new Edge browser logo that no longer looks like Internet  Explorer - The Verge">
            <a:extLst>
              <a:ext uri="{FF2B5EF4-FFF2-40B4-BE49-F238E27FC236}">
                <a16:creationId xmlns:a16="http://schemas.microsoft.com/office/drawing/2014/main" id="{DCA44C3A-8D9E-0883-B0E6-0B9D6FB88BA0}"/>
              </a:ext>
            </a:extLst>
          </p:cNvPr>
          <p:cNvPicPr>
            <a:picLocks noChangeAspect="1" noChangeArrowheads="1"/>
          </p:cNvPicPr>
          <p:nvPr/>
        </p:nvPicPr>
        <p:blipFill rotWithShape="1">
          <a:blip r:embed="rId29">
            <a:clrChange>
              <a:clrFrom>
                <a:srgbClr val="FFFFFF"/>
              </a:clrFrom>
              <a:clrTo>
                <a:srgbClr val="FFFFFF">
                  <a:alpha val="0"/>
                </a:srgbClr>
              </a:clrTo>
            </a:clrChange>
            <a:extLst>
              <a:ext uri="{28A0092B-C50C-407E-A947-70E740481C1C}">
                <a14:useLocalDpi xmlns:a14="http://schemas.microsoft.com/office/drawing/2010/main" val="0"/>
              </a:ext>
            </a:extLst>
          </a:blip>
          <a:srcRect/>
          <a:stretch/>
        </p:blipFill>
        <p:spPr bwMode="auto">
          <a:xfrm>
            <a:off x="5722664" y="1958677"/>
            <a:ext cx="386263" cy="361036"/>
          </a:xfrm>
          <a:prstGeom prst="rect">
            <a:avLst/>
          </a:prstGeom>
          <a:noFill/>
          <a:extLst>
            <a:ext uri="{909E8E84-426E-40DD-AFC4-6F175D3DCCD1}">
              <a14:hiddenFill xmlns:a14="http://schemas.microsoft.com/office/drawing/2010/main">
                <a:solidFill>
                  <a:srgbClr val="FFFFFF"/>
                </a:solidFill>
              </a14:hiddenFill>
            </a:ext>
          </a:extLst>
        </p:spPr>
      </p:pic>
      <p:pic>
        <p:nvPicPr>
          <p:cNvPr id="1158" name="Picture 18" descr="Xbox logo stack">
            <a:extLst>
              <a:ext uri="{FF2B5EF4-FFF2-40B4-BE49-F238E27FC236}">
                <a16:creationId xmlns:a16="http://schemas.microsoft.com/office/drawing/2014/main" id="{04AB0AF6-50E6-FB7B-5DDE-89232BCF141B}"/>
              </a:ext>
            </a:extLst>
          </p:cNvPr>
          <p:cNvPicPr>
            <a:picLocks noChangeAspect="1" noChangeArrowheads="1"/>
          </p:cNvPicPr>
          <p:nvPr/>
        </p:nvPicPr>
        <p:blipFill rotWithShape="1">
          <a:blip r:embed="rId30">
            <a:extLst>
              <a:ext uri="{28A0092B-C50C-407E-A947-70E740481C1C}">
                <a14:useLocalDpi xmlns:a14="http://schemas.microsoft.com/office/drawing/2010/main" val="0"/>
              </a:ext>
            </a:extLst>
          </a:blip>
          <a:srcRect/>
          <a:stretch/>
        </p:blipFill>
        <p:spPr bwMode="auto">
          <a:xfrm>
            <a:off x="7578396" y="1952398"/>
            <a:ext cx="319200" cy="310479"/>
          </a:xfrm>
          <a:prstGeom prst="rect">
            <a:avLst/>
          </a:prstGeom>
          <a:noFill/>
          <a:extLst>
            <a:ext uri="{909E8E84-426E-40DD-AFC4-6F175D3DCCD1}">
              <a14:hiddenFill xmlns:a14="http://schemas.microsoft.com/office/drawing/2010/main">
                <a:solidFill>
                  <a:srgbClr val="FFFFFF"/>
                </a:solidFill>
              </a14:hiddenFill>
            </a:ext>
          </a:extLst>
        </p:spPr>
      </p:pic>
      <p:pic>
        <p:nvPicPr>
          <p:cNvPr id="1159" name="Picture 30" descr="Linkedin - Free social media icons">
            <a:extLst>
              <a:ext uri="{FF2B5EF4-FFF2-40B4-BE49-F238E27FC236}">
                <a16:creationId xmlns:a16="http://schemas.microsoft.com/office/drawing/2014/main" id="{D17D1CFB-5E61-703A-FDAD-4E5A0B5B08A3}"/>
              </a:ext>
            </a:extLst>
          </p:cNvPr>
          <p:cNvPicPr>
            <a:picLocks noChangeAspect="1" noChangeArrowheads="1"/>
          </p:cNvPicPr>
          <p:nvPr/>
        </p:nvPicPr>
        <p:blipFill>
          <a:blip r:embed="rId31">
            <a:extLst>
              <a:ext uri="{28A0092B-C50C-407E-A947-70E740481C1C}">
                <a14:useLocalDpi xmlns:a14="http://schemas.microsoft.com/office/drawing/2010/main" val="0"/>
              </a:ext>
            </a:extLst>
          </a:blip>
          <a:srcRect/>
          <a:stretch>
            <a:fillRect/>
          </a:stretch>
        </p:blipFill>
        <p:spPr bwMode="auto">
          <a:xfrm>
            <a:off x="6934449" y="1956660"/>
            <a:ext cx="319505" cy="319505"/>
          </a:xfrm>
          <a:prstGeom prst="rect">
            <a:avLst/>
          </a:prstGeom>
          <a:noFill/>
          <a:extLst>
            <a:ext uri="{909E8E84-426E-40DD-AFC4-6F175D3DCCD1}">
              <a14:hiddenFill xmlns:a14="http://schemas.microsoft.com/office/drawing/2010/main">
                <a:solidFill>
                  <a:srgbClr val="FFFFFF"/>
                </a:solidFill>
              </a14:hiddenFill>
            </a:ext>
          </a:extLst>
        </p:spPr>
      </p:pic>
      <p:pic>
        <p:nvPicPr>
          <p:cNvPr id="1160" name="Picture 2" descr="Bing gets a new logo and is now called &amp;#39;Microsoft Bing&amp;#39; - GeekWire">
            <a:extLst>
              <a:ext uri="{FF2B5EF4-FFF2-40B4-BE49-F238E27FC236}">
                <a16:creationId xmlns:a16="http://schemas.microsoft.com/office/drawing/2014/main" id="{4D68ABB3-13DD-FFC6-A11E-76AD0AF1E443}"/>
              </a:ext>
            </a:extLst>
          </p:cNvPr>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6204128" y="1782429"/>
            <a:ext cx="614063" cy="614062"/>
          </a:xfrm>
          <a:prstGeom prst="rect">
            <a:avLst/>
          </a:prstGeom>
          <a:noFill/>
          <a:extLst>
            <a:ext uri="{909E8E84-426E-40DD-AFC4-6F175D3DCCD1}">
              <a14:hiddenFill xmlns:a14="http://schemas.microsoft.com/office/drawing/2010/main">
                <a:solidFill>
                  <a:srgbClr val="FFFFFF"/>
                </a:solidFill>
              </a14:hiddenFill>
            </a:ext>
          </a:extLst>
        </p:spPr>
      </p:pic>
      <p:pic>
        <p:nvPicPr>
          <p:cNvPr id="4" name="그림 3">
            <a:extLst>
              <a:ext uri="{FF2B5EF4-FFF2-40B4-BE49-F238E27FC236}">
                <a16:creationId xmlns:a16="http://schemas.microsoft.com/office/drawing/2014/main" id="{D5FBCA1B-9446-E460-4388-CBC96BF43759}"/>
              </a:ext>
            </a:extLst>
          </p:cNvPr>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9547403" y="1051560"/>
            <a:ext cx="2359370" cy="5386836"/>
          </a:xfrm>
          <a:prstGeom prst="rect">
            <a:avLst/>
          </a:prstGeom>
        </p:spPr>
      </p:pic>
      <p:sp>
        <p:nvSpPr>
          <p:cNvPr id="3" name="제목 2">
            <a:extLst>
              <a:ext uri="{FF2B5EF4-FFF2-40B4-BE49-F238E27FC236}">
                <a16:creationId xmlns:a16="http://schemas.microsoft.com/office/drawing/2014/main" id="{5412FF65-A225-56BF-267E-D05FC516B2E0}"/>
              </a:ext>
            </a:extLst>
          </p:cNvPr>
          <p:cNvSpPr>
            <a:spLocks noGrp="1"/>
          </p:cNvSpPr>
          <p:nvPr>
            <p:ph type="title"/>
          </p:nvPr>
        </p:nvSpPr>
        <p:spPr/>
        <p:txBody>
          <a:bodyPr/>
          <a:lstStyle/>
          <a:p>
            <a:r>
              <a:rPr lang="en-US" noProof="0" dirty="0"/>
              <a:t>Microsoft</a:t>
            </a:r>
            <a:r>
              <a:rPr lang="ko-KR" altLang="en-US" noProof="0" dirty="0"/>
              <a:t>의 차별화된 디지털 경험 제공</a:t>
            </a:r>
            <a:endParaRPr lang="en-US" dirty="0"/>
          </a:p>
        </p:txBody>
      </p:sp>
      <p:pic>
        <p:nvPicPr>
          <p:cNvPr id="2" name="Picture 25" descr="Shape&#10;&#10;Description automatically generated with medium confidence">
            <a:extLst>
              <a:ext uri="{FF2B5EF4-FFF2-40B4-BE49-F238E27FC236}">
                <a16:creationId xmlns:a16="http://schemas.microsoft.com/office/drawing/2014/main" id="{0B97A0A3-8224-03A4-F790-26C4534FAB1C}"/>
              </a:ext>
            </a:extLst>
          </p:cNvPr>
          <p:cNvPicPr>
            <a:picLocks noChangeAspect="1"/>
          </p:cNvPicPr>
          <p:nvPr/>
        </p:nvPicPr>
        <p:blipFill rotWithShape="1">
          <a:blip r:embed="rId34">
            <a:extLst>
              <a:ext uri="{BEBA8EAE-BF5A-486C-A8C5-ECC9F3942E4B}">
                <a14:imgProps xmlns:a14="http://schemas.microsoft.com/office/drawing/2010/main">
                  <a14:imgLayer r:embed="rId35">
                    <a14:imgEffect>
                      <a14:brightnessContrast bright="100000"/>
                    </a14:imgEffect>
                  </a14:imgLayer>
                </a14:imgProps>
              </a:ext>
              <a:ext uri="{28A0092B-C50C-407E-A947-70E740481C1C}">
                <a14:useLocalDpi xmlns:a14="http://schemas.microsoft.com/office/drawing/2010/main" val="0"/>
              </a:ext>
            </a:extLst>
          </a:blip>
          <a:srcRect l="3660" t="16280" r="70560" b="16280"/>
          <a:stretch/>
        </p:blipFill>
        <p:spPr>
          <a:xfrm>
            <a:off x="2377111" y="4386213"/>
            <a:ext cx="333108" cy="304990"/>
          </a:xfrm>
          <a:prstGeom prst="rect">
            <a:avLst/>
          </a:prstGeom>
        </p:spPr>
      </p:pic>
    </p:spTree>
    <p:extLst>
      <p:ext uri="{BB962C8B-B14F-4D97-AF65-F5344CB8AC3E}">
        <p14:creationId xmlns:p14="http://schemas.microsoft.com/office/powerpoint/2010/main" val="42553460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AC5378AA-A69A-87FF-C08D-8CEFB7C76522}"/>
              </a:ext>
              <a:ext uri="{C183D7F6-B498-43B3-948B-1728B52AA6E4}">
                <adec:decorative xmlns:adec="http://schemas.microsoft.com/office/drawing/2017/decorative" val="1"/>
              </a:ext>
            </a:extLst>
          </p:cNvPr>
          <p:cNvPicPr>
            <a:picLocks noChangeAspect="1"/>
          </p:cNvPicPr>
          <p:nvPr/>
        </p:nvPicPr>
        <p:blipFill rotWithShape="1">
          <a:blip r:embed="rId3"/>
          <a:srcRect l="10595" t="987" r="10595"/>
          <a:stretch/>
        </p:blipFill>
        <p:spPr>
          <a:xfrm>
            <a:off x="0" y="0"/>
            <a:ext cx="12192000" cy="6858000"/>
          </a:xfrm>
          <a:prstGeom prst="rect">
            <a:avLst/>
          </a:prstGeom>
        </p:spPr>
      </p:pic>
      <p:pic>
        <p:nvPicPr>
          <p:cNvPr id="2" name="Picture 1">
            <a:extLst>
              <a:ext uri="{FF2B5EF4-FFF2-40B4-BE49-F238E27FC236}">
                <a16:creationId xmlns:a16="http://schemas.microsoft.com/office/drawing/2014/main" id="{9E8B51BC-507F-670D-68C2-0088DB43BFA2}"/>
              </a:ext>
              <a:ext uri="{C183D7F6-B498-43B3-948B-1728B52AA6E4}">
                <adec:decorative xmlns:adec="http://schemas.microsoft.com/office/drawing/2017/decorative" val="1"/>
              </a:ext>
            </a:extLst>
          </p:cNvPr>
          <p:cNvPicPr>
            <a:picLocks noChangeAspect="1"/>
          </p:cNvPicPr>
          <p:nvPr/>
        </p:nvPicPr>
        <p:blipFill rotWithShape="1">
          <a:blip r:embed="rId4">
            <a:alphaModFix amt="39000"/>
            <a:extLst>
              <a:ext uri="{BEBA8EAE-BF5A-486C-A8C5-ECC9F3942E4B}">
                <a14:imgProps xmlns:a14="http://schemas.microsoft.com/office/drawing/2010/main">
                  <a14:imgLayer r:embed="rId5">
                    <a14:imgEffect>
                      <a14:sharpenSoften amount="-100000"/>
                    </a14:imgEffect>
                  </a14:imgLayer>
                </a14:imgProps>
              </a:ext>
            </a:extLst>
          </a:blip>
          <a:srcRect l="18476" t="10888" r="18476" b="9901"/>
          <a:stretch/>
        </p:blipFill>
        <p:spPr>
          <a:xfrm>
            <a:off x="1219200" y="685800"/>
            <a:ext cx="9753600" cy="5486400"/>
          </a:xfrm>
          <a:prstGeom prst="roundRect">
            <a:avLst>
              <a:gd name="adj" fmla="val 1721"/>
            </a:avLst>
          </a:prstGeom>
          <a:solidFill>
            <a:schemeClr val="bg1"/>
          </a:solidFill>
          <a:ln>
            <a:solidFill>
              <a:schemeClr val="bg1"/>
            </a:solidFill>
          </a:ln>
          <a:effectLst>
            <a:outerShdw blurRad="343645" dist="295501" dir="2700000" algn="tl" rotWithShape="0">
              <a:srgbClr val="F3484C">
                <a:alpha val="15816"/>
              </a:srgbClr>
            </a:outerShdw>
          </a:effectLst>
        </p:spPr>
      </p:pic>
      <p:sp>
        <p:nvSpPr>
          <p:cNvPr id="25" name="TextBox 24">
            <a:extLst>
              <a:ext uri="{FF2B5EF4-FFF2-40B4-BE49-F238E27FC236}">
                <a16:creationId xmlns:a16="http://schemas.microsoft.com/office/drawing/2014/main" id="{6FD0E3D5-8670-AEB4-D935-F74223070FEB}"/>
              </a:ext>
            </a:extLst>
          </p:cNvPr>
          <p:cNvSpPr txBox="1"/>
          <p:nvPr/>
        </p:nvSpPr>
        <p:spPr>
          <a:xfrm>
            <a:off x="3488092" y="3329810"/>
            <a:ext cx="5215816" cy="738664"/>
          </a:xfrm>
          <a:prstGeom prst="rect">
            <a:avLst/>
          </a:prstGeom>
          <a:noFill/>
        </p:spPr>
        <p:txBody>
          <a:bodyPr wrap="square" lIns="0" tIns="0" rIns="0" bIns="0"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gradFill>
                  <a:gsLst>
                    <a:gs pos="2917">
                      <a:srgbClr val="000000"/>
                    </a:gs>
                    <a:gs pos="30000">
                      <a:srgbClr val="000000"/>
                    </a:gs>
                  </a:gsLst>
                  <a:lin ang="5400000" scaled="0"/>
                </a:gradFill>
                <a:effectLst/>
                <a:uLnTx/>
                <a:uFillTx/>
                <a:latin typeface="Segoe UI Semibold"/>
                <a:ea typeface="+mn-ea"/>
                <a:cs typeface="+mn-cs"/>
              </a:rPr>
              <a:t>Embedded across Microsoft 365 apps</a:t>
            </a:r>
          </a:p>
        </p:txBody>
      </p:sp>
      <p:grpSp>
        <p:nvGrpSpPr>
          <p:cNvPr id="38" name="Group 37" descr="Microsoft 365 Apps">
            <a:extLst>
              <a:ext uri="{FF2B5EF4-FFF2-40B4-BE49-F238E27FC236}">
                <a16:creationId xmlns:a16="http://schemas.microsoft.com/office/drawing/2014/main" id="{7DB32E90-79B5-DD5E-0A24-BD1B9565542C}"/>
              </a:ext>
            </a:extLst>
          </p:cNvPr>
          <p:cNvGrpSpPr/>
          <p:nvPr/>
        </p:nvGrpSpPr>
        <p:grpSpPr>
          <a:xfrm>
            <a:off x="3219450" y="4375643"/>
            <a:ext cx="5753100" cy="617376"/>
            <a:chOff x="7150996" y="4851308"/>
            <a:chExt cx="3722870" cy="399509"/>
          </a:xfrm>
        </p:grpSpPr>
        <p:pic>
          <p:nvPicPr>
            <p:cNvPr id="39" name="Picture 38">
              <a:extLst>
                <a:ext uri="{FF2B5EF4-FFF2-40B4-BE49-F238E27FC236}">
                  <a16:creationId xmlns:a16="http://schemas.microsoft.com/office/drawing/2014/main" id="{27D53AE4-A7E2-081F-D814-EA75216C04EC}"/>
                </a:ext>
              </a:extLst>
            </p:cNvPr>
            <p:cNvPicPr>
              <a:picLocks noChangeAspect="1"/>
            </p:cNvPicPr>
            <p:nvPr/>
          </p:nvPicPr>
          <p:blipFill>
            <a:blip r:embed="rId6"/>
            <a:srcRect/>
            <a:stretch/>
          </p:blipFill>
          <p:spPr>
            <a:xfrm>
              <a:off x="9623356" y="4851308"/>
              <a:ext cx="426389" cy="399509"/>
            </a:xfrm>
            <a:prstGeom prst="rect">
              <a:avLst/>
            </a:prstGeom>
          </p:spPr>
        </p:pic>
        <p:pic>
          <p:nvPicPr>
            <p:cNvPr id="40" name="Picture 39">
              <a:extLst>
                <a:ext uri="{FF2B5EF4-FFF2-40B4-BE49-F238E27FC236}">
                  <a16:creationId xmlns:a16="http://schemas.microsoft.com/office/drawing/2014/main" id="{C4434EF9-8FEE-3584-0F3D-EE7AAAF93A0C}"/>
                </a:ext>
              </a:extLst>
            </p:cNvPr>
            <p:cNvPicPr>
              <a:picLocks noChangeAspect="1"/>
            </p:cNvPicPr>
            <p:nvPr/>
          </p:nvPicPr>
          <p:blipFill>
            <a:blip r:embed="rId7"/>
            <a:srcRect/>
            <a:stretch/>
          </p:blipFill>
          <p:spPr>
            <a:xfrm>
              <a:off x="8799236" y="4851308"/>
              <a:ext cx="426389" cy="399509"/>
            </a:xfrm>
            <a:prstGeom prst="rect">
              <a:avLst/>
            </a:prstGeom>
          </p:spPr>
        </p:pic>
        <p:pic>
          <p:nvPicPr>
            <p:cNvPr id="41" name="Picture 40">
              <a:extLst>
                <a:ext uri="{FF2B5EF4-FFF2-40B4-BE49-F238E27FC236}">
                  <a16:creationId xmlns:a16="http://schemas.microsoft.com/office/drawing/2014/main" id="{429B5D53-9313-5B48-8413-535A3E692668}"/>
                </a:ext>
              </a:extLst>
            </p:cNvPr>
            <p:cNvPicPr>
              <a:picLocks noChangeAspect="1"/>
            </p:cNvPicPr>
            <p:nvPr/>
          </p:nvPicPr>
          <p:blipFill>
            <a:blip r:embed="rId8"/>
            <a:srcRect/>
            <a:stretch/>
          </p:blipFill>
          <p:spPr>
            <a:xfrm>
              <a:off x="7150996" y="4851308"/>
              <a:ext cx="426389" cy="399509"/>
            </a:xfrm>
            <a:prstGeom prst="rect">
              <a:avLst/>
            </a:prstGeom>
          </p:spPr>
        </p:pic>
        <p:pic>
          <p:nvPicPr>
            <p:cNvPr id="44" name="Picture 43">
              <a:extLst>
                <a:ext uri="{FF2B5EF4-FFF2-40B4-BE49-F238E27FC236}">
                  <a16:creationId xmlns:a16="http://schemas.microsoft.com/office/drawing/2014/main" id="{0E0D565C-9BEC-4DE6-7D0E-811E0995A19B}"/>
                </a:ext>
              </a:extLst>
            </p:cNvPr>
            <p:cNvPicPr>
              <a:picLocks noChangeAspect="1"/>
            </p:cNvPicPr>
            <p:nvPr/>
          </p:nvPicPr>
          <p:blipFill>
            <a:blip r:embed="rId9"/>
            <a:srcRect/>
            <a:stretch/>
          </p:blipFill>
          <p:spPr>
            <a:xfrm>
              <a:off x="7975116" y="4851308"/>
              <a:ext cx="426389" cy="399509"/>
            </a:xfrm>
            <a:prstGeom prst="rect">
              <a:avLst/>
            </a:prstGeom>
          </p:spPr>
        </p:pic>
        <p:pic>
          <p:nvPicPr>
            <p:cNvPr id="45" name="Picture 44">
              <a:extLst>
                <a:ext uri="{FF2B5EF4-FFF2-40B4-BE49-F238E27FC236}">
                  <a16:creationId xmlns:a16="http://schemas.microsoft.com/office/drawing/2014/main" id="{1F560B53-8D84-53F5-4722-8ECB5B8315BA}"/>
                </a:ext>
              </a:extLst>
            </p:cNvPr>
            <p:cNvPicPr>
              <a:picLocks noChangeAspect="1"/>
            </p:cNvPicPr>
            <p:nvPr/>
          </p:nvPicPr>
          <p:blipFill>
            <a:blip r:embed="rId10"/>
            <a:srcRect/>
            <a:stretch/>
          </p:blipFill>
          <p:spPr>
            <a:xfrm>
              <a:off x="10447477" y="4851308"/>
              <a:ext cx="426389" cy="399509"/>
            </a:xfrm>
            <a:prstGeom prst="rect">
              <a:avLst/>
            </a:prstGeom>
          </p:spPr>
        </p:pic>
      </p:grpSp>
      <p:sp>
        <p:nvSpPr>
          <p:cNvPr id="9" name="Title 20">
            <a:extLst>
              <a:ext uri="{FF2B5EF4-FFF2-40B4-BE49-F238E27FC236}">
                <a16:creationId xmlns:a16="http://schemas.microsoft.com/office/drawing/2014/main" id="{A0269A8F-5BBD-2A19-963B-E832EA99A2CA}"/>
              </a:ext>
            </a:extLst>
          </p:cNvPr>
          <p:cNvSpPr txBox="1">
            <a:spLocks/>
          </p:cNvSpPr>
          <p:nvPr/>
        </p:nvSpPr>
        <p:spPr>
          <a:xfrm>
            <a:off x="4112700" y="2223488"/>
            <a:ext cx="3966599" cy="584775"/>
          </a:xfrm>
          <a:prstGeom prst="rect">
            <a:avLst/>
          </a:prstGeom>
          <a:noFill/>
          <a:ln>
            <a:noFill/>
            <a:prstDash/>
          </a:ln>
          <a:effectLst/>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lvl1pPr algn="l" defTabSz="932742" rtl="0" eaLnBrk="1" latinLnBrk="0" hangingPunct="1">
              <a:lnSpc>
                <a:spcPct val="100000"/>
              </a:lnSpc>
              <a:spcBef>
                <a:spcPct val="0"/>
              </a:spcBef>
              <a:buNone/>
              <a:defRPr lang="en-US" sz="3600" b="0" kern="1200" cap="none" spc="-50" baseline="0" dirty="0" smtClean="0">
                <a:ln w="3175">
                  <a:noFill/>
                </a:ln>
                <a:solidFill>
                  <a:schemeClr val="tx1"/>
                </a:solidFill>
                <a:effectLst/>
                <a:latin typeface="+mj-lt"/>
                <a:ea typeface="+mn-ea"/>
                <a:cs typeface="Segoe UI"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100" normalizeH="0" baseline="0" noProof="0">
                <a:ln>
                  <a:noFill/>
                </a:ln>
                <a:solidFill>
                  <a:prstClr val="black"/>
                </a:solidFill>
                <a:effectLst/>
                <a:uLnTx/>
                <a:uFillTx/>
                <a:latin typeface="Segoe UI Semibold" panose="020B0702040204020203" pitchFamily="34" charset="0"/>
                <a:ea typeface="+mn-ea"/>
                <a:cs typeface="Segoe UI Semibold" panose="020B0702040204020203" pitchFamily="34" charset="0"/>
              </a:rPr>
              <a:t>Microsoft 365 Copilot</a:t>
            </a:r>
          </a:p>
        </p:txBody>
      </p:sp>
      <p:pic>
        <p:nvPicPr>
          <p:cNvPr id="10" name="Picture 9" descr="Copilot icon">
            <a:extLst>
              <a:ext uri="{FF2B5EF4-FFF2-40B4-BE49-F238E27FC236}">
                <a16:creationId xmlns:a16="http://schemas.microsoft.com/office/drawing/2014/main" id="{B3BF76F5-5C72-CCD6-3F86-63EEB52241B9}"/>
              </a:ext>
            </a:extLst>
          </p:cNvPr>
          <p:cNvPicPr>
            <a:picLocks noChangeAspect="1"/>
          </p:cNvPicPr>
          <p:nvPr/>
        </p:nvPicPr>
        <p:blipFill>
          <a:blip r:embed="rId11"/>
          <a:stretch>
            <a:fillRect/>
          </a:stretch>
        </p:blipFill>
        <p:spPr>
          <a:xfrm>
            <a:off x="5712823" y="1230735"/>
            <a:ext cx="766354" cy="842150"/>
          </a:xfrm>
          <a:prstGeom prst="rect">
            <a:avLst/>
          </a:prstGeom>
        </p:spPr>
      </p:pic>
      <p:sp>
        <p:nvSpPr>
          <p:cNvPr id="11" name="TextBox 10">
            <a:extLst>
              <a:ext uri="{FF2B5EF4-FFF2-40B4-BE49-F238E27FC236}">
                <a16:creationId xmlns:a16="http://schemas.microsoft.com/office/drawing/2014/main" id="{45513952-88D2-2479-F701-F6233A971F21}"/>
              </a:ext>
            </a:extLst>
          </p:cNvPr>
          <p:cNvSpPr txBox="1"/>
          <p:nvPr/>
        </p:nvSpPr>
        <p:spPr>
          <a:xfrm>
            <a:off x="5477691" y="1414669"/>
            <a:ext cx="1260000" cy="360000"/>
          </a:xfrm>
          <a:prstGeom prst="roundRect">
            <a:avLst>
              <a:gd name="adj" fmla="val 50000"/>
            </a:avLst>
          </a:prstGeom>
          <a:gradFill>
            <a:gsLst>
              <a:gs pos="42000">
                <a:schemeClr val="accent1">
                  <a:alpha val="0"/>
                </a:schemeClr>
              </a:gs>
              <a:gs pos="0">
                <a:srgbClr val="4DDBF8">
                  <a:alpha val="0"/>
                </a:srgbClr>
              </a:gs>
              <a:gs pos="80000">
                <a:srgbClr val="8678D6">
                  <a:alpha val="0"/>
                </a:srgbClr>
              </a:gs>
            </a:gsLst>
            <a:lin ang="2700000" scaled="1"/>
          </a:gradFill>
          <a:effectLst>
            <a:outerShdw blurRad="230659" dist="133572" dir="2700000" algn="tl" rotWithShape="0">
              <a:prstClr val="black">
                <a:alpha val="17961"/>
              </a:prstClr>
            </a:outerShdw>
          </a:effectLst>
        </p:spPr>
        <p:txBody>
          <a:bodyPr wrap="square" tIns="0" bIns="3600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a:ln>
                  <a:noFill/>
                </a:ln>
                <a:solidFill>
                  <a:srgbClr val="FFFFFF">
                    <a:alpha val="0"/>
                  </a:srgbClr>
                </a:solidFill>
                <a:effectLst/>
                <a:uLnTx/>
                <a:uFillTx/>
                <a:latin typeface="Segoe UI Semibold"/>
                <a:ea typeface="+mn-ea"/>
                <a:cs typeface="Segoe UI" panose="020B0502040204020203" pitchFamily="34" charset="0"/>
              </a:rPr>
              <a:t>Introducing</a:t>
            </a:r>
            <a:r>
              <a:rPr kumimoji="0" lang="en-US" sz="1100" b="0" i="0" u="none" strike="noStrike" kern="1200" cap="none" spc="0" normalizeH="0" baseline="0" noProof="0">
                <a:ln>
                  <a:noFill/>
                </a:ln>
                <a:solidFill>
                  <a:srgbClr val="FFFFFF">
                    <a:alpha val="0"/>
                  </a:srgbClr>
                </a:solidFill>
                <a:effectLst/>
                <a:uLnTx/>
                <a:uFillTx/>
                <a:latin typeface="Segoe UI Semibold"/>
                <a:ea typeface="+mn-ea"/>
                <a:cs typeface="Segoe UI" panose="020B0502040204020203" pitchFamily="34" charset="0"/>
              </a:rPr>
              <a:t> </a:t>
            </a:r>
            <a:endParaRPr kumimoji="0" lang="en-US" sz="1050" b="0" i="0" u="none" strike="noStrike" kern="1200" cap="none" spc="0" normalizeH="0" baseline="0" noProof="0">
              <a:ln>
                <a:noFill/>
              </a:ln>
              <a:solidFill>
                <a:srgbClr val="FFFFFF">
                  <a:alpha val="0"/>
                </a:srgbClr>
              </a:solidFill>
              <a:effectLst/>
              <a:uLnTx/>
              <a:uFillTx/>
              <a:latin typeface="Segoe UI Semibold"/>
              <a:ea typeface="+mn-ea"/>
              <a:cs typeface="+mn-cs"/>
            </a:endParaRPr>
          </a:p>
        </p:txBody>
      </p:sp>
    </p:spTree>
    <p:extLst>
      <p:ext uri="{BB962C8B-B14F-4D97-AF65-F5344CB8AC3E}">
        <p14:creationId xmlns:p14="http://schemas.microsoft.com/office/powerpoint/2010/main" val="17577383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85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0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400"/>
                                        <p:tgtEl>
                                          <p:spTgt spid="25"/>
                                        </p:tgtEl>
                                      </p:cBhvr>
                                    </p:animEffect>
                                  </p:childTnLst>
                                </p:cTn>
                              </p:par>
                              <p:par>
                                <p:cTn id="8" presetID="6" presetClass="emph" presetSubtype="0" accel="100000" autoRev="1" fill="hold" grpId="1" nodeType="withEffect">
                                  <p:stCondLst>
                                    <p:cond delay="0"/>
                                  </p:stCondLst>
                                  <p:childTnLst>
                                    <p:animScale>
                                      <p:cBhvr>
                                        <p:cTn id="9" dur="400" fill="hold"/>
                                        <p:tgtEl>
                                          <p:spTgt spid="25"/>
                                        </p:tgtEl>
                                      </p:cBhvr>
                                      <p:by x="90000" y="90000"/>
                                    </p:animScale>
                                  </p:childTnLst>
                                </p:cTn>
                              </p:par>
                              <p:par>
                                <p:cTn id="10" presetID="10" presetClass="entr" presetSubtype="0" fill="hold" nodeType="withEffect">
                                  <p:stCondLst>
                                    <p:cond delay="40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400"/>
                                        <p:tgtEl>
                                          <p:spTgt spid="38"/>
                                        </p:tgtEl>
                                      </p:cBhvr>
                                    </p:animEffect>
                                  </p:childTnLst>
                                </p:cTn>
                              </p:par>
                              <p:par>
                                <p:cTn id="13" presetID="6" presetClass="emph" presetSubtype="0" accel="100000" autoRev="1" fill="hold" nodeType="withEffect">
                                  <p:stCondLst>
                                    <p:cond delay="0"/>
                                  </p:stCondLst>
                                  <p:childTnLst>
                                    <p:animScale>
                                      <p:cBhvr>
                                        <p:cTn id="14" dur="400" fill="hold"/>
                                        <p:tgtEl>
                                          <p:spTgt spid="38"/>
                                        </p:tgtEl>
                                      </p:cBhvr>
                                      <p:by x="90000" y="9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5"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107">
            <a:extLst>
              <a:ext uri="{FF2B5EF4-FFF2-40B4-BE49-F238E27FC236}">
                <a16:creationId xmlns:a16="http://schemas.microsoft.com/office/drawing/2014/main" id="{A015F687-A82F-0F13-2BE0-38604F6F52AB}"/>
              </a:ext>
            </a:extLst>
          </p:cNvPr>
          <p:cNvPicPr>
            <a:picLocks noChangeAspect="1"/>
          </p:cNvPicPr>
          <p:nvPr/>
        </p:nvPicPr>
        <p:blipFill rotWithShape="1">
          <a:blip r:embed="rId3" cstate="screen">
            <a:duotone>
              <a:prstClr val="black"/>
              <a:srgbClr val="0078D4">
                <a:tint val="45000"/>
                <a:satMod val="400000"/>
              </a:srgbClr>
            </a:duotone>
            <a:extLst>
              <a:ext uri="{28A0092B-C50C-407E-A947-70E740481C1C}">
                <a14:useLocalDpi xmlns:a14="http://schemas.microsoft.com/office/drawing/2010/main"/>
              </a:ext>
            </a:extLst>
          </a:blip>
          <a:srcRect/>
          <a:stretch/>
        </p:blipFill>
        <p:spPr>
          <a:xfrm>
            <a:off x="-3360" y="119130"/>
            <a:ext cx="4828086" cy="6846401"/>
          </a:xfrm>
          <a:prstGeom prst="rect">
            <a:avLst/>
          </a:prstGeom>
        </p:spPr>
      </p:pic>
      <p:sp>
        <p:nvSpPr>
          <p:cNvPr id="6" name="Title 3">
            <a:extLst>
              <a:ext uri="{FF2B5EF4-FFF2-40B4-BE49-F238E27FC236}">
                <a16:creationId xmlns:a16="http://schemas.microsoft.com/office/drawing/2014/main" id="{21E326CC-EB62-45E9-8BAB-FDF98442654E}"/>
              </a:ext>
            </a:extLst>
          </p:cNvPr>
          <p:cNvSpPr txBox="1">
            <a:spLocks/>
          </p:cNvSpPr>
          <p:nvPr/>
        </p:nvSpPr>
        <p:spPr>
          <a:xfrm>
            <a:off x="1150834" y="2897090"/>
            <a:ext cx="10682578" cy="92333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200" b="0" kern="1200" cap="none" spc="-50" baseline="0">
                <a:ln w="3175">
                  <a:noFill/>
                </a:ln>
                <a:gradFill>
                  <a:gsLst>
                    <a:gs pos="1250">
                      <a:schemeClr val="tx1"/>
                    </a:gs>
                    <a:gs pos="100000">
                      <a:schemeClr val="tx1"/>
                    </a:gs>
                  </a:gsLst>
                  <a:lin ang="5400000" scaled="0"/>
                </a:gradFill>
                <a:effectLst/>
                <a:latin typeface="+mj-lt"/>
                <a:ea typeface="+mn-ea"/>
                <a:cs typeface="Segoe UI Light" panose="020B0502040204020203"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6000" b="1" i="0" u="none" strike="noStrike" kern="0" cap="none" spc="0" normalizeH="0" baseline="0" noProof="0" dirty="0">
                <a:ln w="3175">
                  <a:noFill/>
                </a:ln>
                <a:solidFill>
                  <a:srgbClr val="4CB1FF"/>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PART 3. </a:t>
            </a:r>
            <a:r>
              <a:rPr kumimoji="0" lang="en-US" altLang="ko-KR"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OpenAI </a:t>
            </a:r>
            <a:r>
              <a:rPr kumimoji="0" lang="ko-KR" altLang="en-US"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사용 사례</a:t>
            </a:r>
            <a:endParaRPr kumimoji="0" lang="en-US" sz="3200" b="0" i="0" u="none" strike="noStrike" kern="1200" cap="none" spc="-50" normalizeH="0" baseline="0" noProof="0" dirty="0">
              <a:ln w="3175">
                <a:noFill/>
              </a:ln>
              <a:solidFill>
                <a:prstClr val="white"/>
              </a:solidFill>
              <a:effectLst/>
              <a:uLnTx/>
              <a:uFillTx/>
              <a:latin typeface="Segoe UI Semibold"/>
              <a:ea typeface="+mn-ea"/>
              <a:cs typeface="Segoe UI Light" panose="020B0502040204020203" pitchFamily="34" charset="0"/>
            </a:endParaRPr>
          </a:p>
        </p:txBody>
      </p:sp>
    </p:spTree>
    <p:extLst>
      <p:ext uri="{BB962C8B-B14F-4D97-AF65-F5344CB8AC3E}">
        <p14:creationId xmlns:p14="http://schemas.microsoft.com/office/powerpoint/2010/main" val="819877067"/>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grpSp>
        <p:nvGrpSpPr>
          <p:cNvPr id="137" name="Group 136" descr="Content Generation">
            <a:extLst>
              <a:ext uri="{FF2B5EF4-FFF2-40B4-BE49-F238E27FC236}">
                <a16:creationId xmlns:a16="http://schemas.microsoft.com/office/drawing/2014/main" id="{830FD4CA-64B7-8C2B-4001-D0B460A07273}"/>
              </a:ext>
            </a:extLst>
          </p:cNvPr>
          <p:cNvGrpSpPr/>
          <p:nvPr/>
        </p:nvGrpSpPr>
        <p:grpSpPr>
          <a:xfrm>
            <a:off x="585354" y="1485395"/>
            <a:ext cx="1959286" cy="421646"/>
            <a:chOff x="585354" y="1471535"/>
            <a:chExt cx="1959286" cy="421646"/>
          </a:xfrm>
        </p:grpSpPr>
        <p:sp>
          <p:nvSpPr>
            <p:cNvPr id="2" name="TextBox 1">
              <a:extLst>
                <a:ext uri="{FF2B5EF4-FFF2-40B4-BE49-F238E27FC236}">
                  <a16:creationId xmlns:a16="http://schemas.microsoft.com/office/drawing/2014/main" id="{54F9EBE8-22F2-46CE-F61F-A52FBC9F1B77}"/>
                </a:ext>
              </a:extLst>
            </p:cNvPr>
            <p:cNvSpPr txBox="1"/>
            <p:nvPr/>
          </p:nvSpPr>
          <p:spPr>
            <a:xfrm>
              <a:off x="1276927" y="1536581"/>
              <a:ext cx="1267713" cy="313932"/>
            </a:xfrm>
            <a:prstGeom prst="rect">
              <a:avLst/>
            </a:prstGeom>
            <a:noFill/>
          </p:spPr>
          <p:txBody>
            <a:bodyPr wrap="square" lIns="0">
              <a:spAutoFit/>
            </a:bodyPr>
            <a:lstStyle/>
            <a:p>
              <a:pPr marL="0" marR="0" lvl="1" indent="0" algn="l" defTabSz="914102" rtl="0" eaLnBrk="1" fontAlgn="base" latinLnBrk="0" hangingPunct="1">
                <a:lnSpc>
                  <a:spcPct val="90000"/>
                </a:lnSpc>
                <a:spcBef>
                  <a:spcPts val="0"/>
                </a:spcBef>
                <a:spcAft>
                  <a:spcPct val="0"/>
                </a:spcAft>
                <a:buClrTx/>
                <a:buSzPct val="90000"/>
                <a:buFontTx/>
                <a:buNone/>
                <a:tabLst/>
                <a:defRPr/>
              </a:pPr>
              <a:r>
                <a:rPr kumimoji="0" lang="ko-KR" alt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rPr>
                <a:t>컨텐츠 생성</a:t>
              </a:r>
              <a:endParaRPr kumimoji="0" 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endParaRPr>
            </a:p>
          </p:txBody>
        </p:sp>
        <p:sp>
          <p:nvSpPr>
            <p:cNvPr id="3" name="Graphic 22">
              <a:extLst>
                <a:ext uri="{FF2B5EF4-FFF2-40B4-BE49-F238E27FC236}">
                  <a16:creationId xmlns:a16="http://schemas.microsoft.com/office/drawing/2014/main" id="{2A4144F3-DA8B-21C9-1A24-9399EA3A221F}"/>
                </a:ext>
              </a:extLst>
            </p:cNvPr>
            <p:cNvSpPr/>
            <p:nvPr/>
          </p:nvSpPr>
          <p:spPr>
            <a:xfrm>
              <a:off x="585354" y="1471535"/>
              <a:ext cx="408884" cy="421646"/>
            </a:xfrm>
            <a:custGeom>
              <a:avLst/>
              <a:gdLst>
                <a:gd name="connsiteX0" fmla="*/ 132313 w 190499"/>
                <a:gd name="connsiteY0" fmla="*/ 9985 h 196445"/>
                <a:gd name="connsiteX1" fmla="*/ 180517 w 190499"/>
                <a:gd name="connsiteY1" fmla="*/ 9983 h 196445"/>
                <a:gd name="connsiteX2" fmla="*/ 180518 w 190499"/>
                <a:gd name="connsiteY2" fmla="*/ 58184 h 196445"/>
                <a:gd name="connsiteX3" fmla="*/ 172022 w 190499"/>
                <a:gd name="connsiteY3" fmla="*/ 66681 h 196445"/>
                <a:gd name="connsiteX4" fmla="*/ 123820 w 190499"/>
                <a:gd name="connsiteY4" fmla="*/ 18478 h 196445"/>
                <a:gd name="connsiteX5" fmla="*/ 132313 w 190499"/>
                <a:gd name="connsiteY5" fmla="*/ 9985 h 196445"/>
                <a:gd name="connsiteX6" fmla="*/ 113718 w 190499"/>
                <a:gd name="connsiteY6" fmla="*/ 28581 h 196445"/>
                <a:gd name="connsiteX7" fmla="*/ 18488 w 190499"/>
                <a:gd name="connsiteY7" fmla="*/ 123822 h 196445"/>
                <a:gd name="connsiteX8" fmla="*/ 10630 w 190499"/>
                <a:gd name="connsiteY8" fmla="*/ 137886 h 196445"/>
                <a:gd name="connsiteX9" fmla="*/ 194 w 190499"/>
                <a:gd name="connsiteY9" fmla="*/ 181715 h 196445"/>
                <a:gd name="connsiteX10" fmla="*/ 2092 w 190499"/>
                <a:gd name="connsiteY10" fmla="*/ 188421 h 196445"/>
                <a:gd name="connsiteX11" fmla="*/ 8799 w 190499"/>
                <a:gd name="connsiteY11" fmla="*/ 190319 h 196445"/>
                <a:gd name="connsiteX12" fmla="*/ 52625 w 190499"/>
                <a:gd name="connsiteY12" fmla="*/ 179884 h 196445"/>
                <a:gd name="connsiteX13" fmla="*/ 66693 w 190499"/>
                <a:gd name="connsiteY13" fmla="*/ 172023 h 196445"/>
                <a:gd name="connsiteX14" fmla="*/ 77657 w 190499"/>
                <a:gd name="connsiteY14" fmla="*/ 161058 h 196445"/>
                <a:gd name="connsiteX15" fmla="*/ 76200 w 190499"/>
                <a:gd name="connsiteY15" fmla="*/ 147644 h 196445"/>
                <a:gd name="connsiteX16" fmla="*/ 138112 w 190499"/>
                <a:gd name="connsiteY16" fmla="*/ 85731 h 196445"/>
                <a:gd name="connsiteX17" fmla="*/ 151519 w 190499"/>
                <a:gd name="connsiteY17" fmla="*/ 87187 h 196445"/>
                <a:gd name="connsiteX18" fmla="*/ 161920 w 190499"/>
                <a:gd name="connsiteY18" fmla="*/ 76784 h 196445"/>
                <a:gd name="connsiteX19" fmla="*/ 113718 w 190499"/>
                <a:gd name="connsiteY19" fmla="*/ 28581 h 196445"/>
                <a:gd name="connsiteX20" fmla="*/ 107415 w 190499"/>
                <a:gd name="connsiteY20" fmla="*/ 114077 h 196445"/>
                <a:gd name="connsiteX21" fmla="*/ 93688 w 190499"/>
                <a:gd name="connsiteY21" fmla="*/ 137853 h 196445"/>
                <a:gd name="connsiteX22" fmla="*/ 88123 w 190499"/>
                <a:gd name="connsiteY22" fmla="*/ 139229 h 196445"/>
                <a:gd name="connsiteX23" fmla="*/ 87474 w 190499"/>
                <a:gd name="connsiteY23" fmla="*/ 147647 h 196445"/>
                <a:gd name="connsiteX24" fmla="*/ 88184 w 190499"/>
                <a:gd name="connsiteY24" fmla="*/ 156442 h 196445"/>
                <a:gd name="connsiteX25" fmla="*/ 93322 w 190499"/>
                <a:gd name="connsiteY25" fmla="*/ 157679 h 196445"/>
                <a:gd name="connsiteX26" fmla="*/ 107133 w 190499"/>
                <a:gd name="connsiteY26" fmla="*/ 181592 h 196445"/>
                <a:gd name="connsiteX27" fmla="*/ 105359 w 190499"/>
                <a:gd name="connsiteY27" fmla="*/ 187605 h 196445"/>
                <a:gd name="connsiteX28" fmla="*/ 119496 w 190499"/>
                <a:gd name="connsiteY28" fmla="*/ 196382 h 196445"/>
                <a:gd name="connsiteX29" fmla="*/ 124195 w 190499"/>
                <a:gd name="connsiteY29" fmla="*/ 191442 h 196445"/>
                <a:gd name="connsiteX30" fmla="*/ 151808 w 190499"/>
                <a:gd name="connsiteY30" fmla="*/ 191446 h 196445"/>
                <a:gd name="connsiteX31" fmla="*/ 156559 w 190499"/>
                <a:gd name="connsiteY31" fmla="*/ 196445 h 196445"/>
                <a:gd name="connsiteX32" fmla="*/ 170682 w 190499"/>
                <a:gd name="connsiteY32" fmla="*/ 187750 h 196445"/>
                <a:gd name="connsiteX33" fmla="*/ 168796 w 190499"/>
                <a:gd name="connsiteY33" fmla="*/ 181216 h 196445"/>
                <a:gd name="connsiteX34" fmla="*/ 182524 w 190499"/>
                <a:gd name="connsiteY34" fmla="*/ 157440 h 196445"/>
                <a:gd name="connsiteX35" fmla="*/ 188084 w 190499"/>
                <a:gd name="connsiteY35" fmla="*/ 156064 h 196445"/>
                <a:gd name="connsiteX36" fmla="*/ 188733 w 190499"/>
                <a:gd name="connsiteY36" fmla="*/ 147647 h 196445"/>
                <a:gd name="connsiteX37" fmla="*/ 188023 w 190499"/>
                <a:gd name="connsiteY37" fmla="*/ 138849 h 196445"/>
                <a:gd name="connsiteX38" fmla="*/ 182889 w 190499"/>
                <a:gd name="connsiteY38" fmla="*/ 137613 h 196445"/>
                <a:gd name="connsiteX39" fmla="*/ 169078 w 190499"/>
                <a:gd name="connsiteY39" fmla="*/ 113700 h 196445"/>
                <a:gd name="connsiteX40" fmla="*/ 170851 w 190499"/>
                <a:gd name="connsiteY40" fmla="*/ 107692 h 196445"/>
                <a:gd name="connsiteX41" fmla="*/ 156714 w 190499"/>
                <a:gd name="connsiteY41" fmla="*/ 98912 h 196445"/>
                <a:gd name="connsiteX42" fmla="*/ 152017 w 190499"/>
                <a:gd name="connsiteY42" fmla="*/ 103851 h 196445"/>
                <a:gd name="connsiteX43" fmla="*/ 124403 w 190499"/>
                <a:gd name="connsiteY43" fmla="*/ 103846 h 196445"/>
                <a:gd name="connsiteX44" fmla="*/ 119652 w 190499"/>
                <a:gd name="connsiteY44" fmla="*/ 98847 h 196445"/>
                <a:gd name="connsiteX45" fmla="*/ 105528 w 190499"/>
                <a:gd name="connsiteY45" fmla="*/ 107541 h 196445"/>
                <a:gd name="connsiteX46" fmla="*/ 107415 w 190499"/>
                <a:gd name="connsiteY46" fmla="*/ 114077 h 196445"/>
                <a:gd name="connsiteX47" fmla="*/ 138104 w 190499"/>
                <a:gd name="connsiteY47" fmla="*/ 161934 h 196445"/>
                <a:gd name="connsiteX48" fmla="*/ 124296 w 190499"/>
                <a:gd name="connsiteY48" fmla="*/ 147647 h 196445"/>
                <a:gd name="connsiteX49" fmla="*/ 138104 w 190499"/>
                <a:gd name="connsiteY49" fmla="*/ 133359 h 196445"/>
                <a:gd name="connsiteX50" fmla="*/ 151911 w 190499"/>
                <a:gd name="connsiteY50" fmla="*/ 147647 h 196445"/>
                <a:gd name="connsiteX51" fmla="*/ 138104 w 190499"/>
                <a:gd name="connsiteY51" fmla="*/ 161934 h 196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90499" h="196445">
                  <a:moveTo>
                    <a:pt x="132313" y="9985"/>
                  </a:moveTo>
                  <a:cubicBezTo>
                    <a:pt x="145623" y="-3328"/>
                    <a:pt x="167205" y="-3328"/>
                    <a:pt x="180517" y="9983"/>
                  </a:cubicBezTo>
                  <a:cubicBezTo>
                    <a:pt x="193827" y="23293"/>
                    <a:pt x="193827" y="44874"/>
                    <a:pt x="180518" y="58184"/>
                  </a:cubicBezTo>
                  <a:lnTo>
                    <a:pt x="172022" y="66681"/>
                  </a:lnTo>
                  <a:lnTo>
                    <a:pt x="123820" y="18478"/>
                  </a:lnTo>
                  <a:lnTo>
                    <a:pt x="132313" y="9985"/>
                  </a:lnTo>
                  <a:close/>
                  <a:moveTo>
                    <a:pt x="113718" y="28581"/>
                  </a:moveTo>
                  <a:lnTo>
                    <a:pt x="18488" y="123822"/>
                  </a:lnTo>
                  <a:cubicBezTo>
                    <a:pt x="14618" y="127693"/>
                    <a:pt x="11898" y="132562"/>
                    <a:pt x="10630" y="137886"/>
                  </a:cubicBezTo>
                  <a:lnTo>
                    <a:pt x="194" y="181715"/>
                  </a:lnTo>
                  <a:cubicBezTo>
                    <a:pt x="-380" y="184128"/>
                    <a:pt x="338" y="186667"/>
                    <a:pt x="2092" y="188421"/>
                  </a:cubicBezTo>
                  <a:cubicBezTo>
                    <a:pt x="3847" y="190176"/>
                    <a:pt x="6385" y="190894"/>
                    <a:pt x="8799" y="190319"/>
                  </a:cubicBezTo>
                  <a:lnTo>
                    <a:pt x="52625" y="179884"/>
                  </a:lnTo>
                  <a:cubicBezTo>
                    <a:pt x="57952" y="178616"/>
                    <a:pt x="62822" y="175895"/>
                    <a:pt x="66693" y="172023"/>
                  </a:cubicBezTo>
                  <a:lnTo>
                    <a:pt x="77657" y="161058"/>
                  </a:lnTo>
                  <a:cubicBezTo>
                    <a:pt x="76703" y="156738"/>
                    <a:pt x="76200" y="152250"/>
                    <a:pt x="76200" y="147644"/>
                  </a:cubicBezTo>
                  <a:cubicBezTo>
                    <a:pt x="76200" y="113450"/>
                    <a:pt x="103919" y="85731"/>
                    <a:pt x="138112" y="85731"/>
                  </a:cubicBezTo>
                  <a:cubicBezTo>
                    <a:pt x="142716" y="85731"/>
                    <a:pt x="147202" y="86233"/>
                    <a:pt x="151519" y="87187"/>
                  </a:cubicBezTo>
                  <a:lnTo>
                    <a:pt x="161920" y="76784"/>
                  </a:lnTo>
                  <a:lnTo>
                    <a:pt x="113718" y="28581"/>
                  </a:lnTo>
                  <a:close/>
                  <a:moveTo>
                    <a:pt x="107415" y="114077"/>
                  </a:moveTo>
                  <a:cubicBezTo>
                    <a:pt x="110414" y="124461"/>
                    <a:pt x="104181" y="135256"/>
                    <a:pt x="93688" y="137853"/>
                  </a:cubicBezTo>
                  <a:lnTo>
                    <a:pt x="88123" y="139229"/>
                  </a:lnTo>
                  <a:cubicBezTo>
                    <a:pt x="87696" y="141970"/>
                    <a:pt x="87474" y="144781"/>
                    <a:pt x="87474" y="147647"/>
                  </a:cubicBezTo>
                  <a:cubicBezTo>
                    <a:pt x="87474" y="150644"/>
                    <a:pt x="87717" y="153583"/>
                    <a:pt x="88184" y="156442"/>
                  </a:cubicBezTo>
                  <a:lnTo>
                    <a:pt x="93322" y="157679"/>
                  </a:lnTo>
                  <a:cubicBezTo>
                    <a:pt x="103920" y="160232"/>
                    <a:pt x="110219" y="171138"/>
                    <a:pt x="107133" y="181592"/>
                  </a:cubicBezTo>
                  <a:lnTo>
                    <a:pt x="105359" y="187605"/>
                  </a:lnTo>
                  <a:cubicBezTo>
                    <a:pt x="109542" y="191278"/>
                    <a:pt x="114309" y="194261"/>
                    <a:pt x="119496" y="196382"/>
                  </a:cubicBezTo>
                  <a:lnTo>
                    <a:pt x="124195" y="191442"/>
                  </a:lnTo>
                  <a:cubicBezTo>
                    <a:pt x="131705" y="183543"/>
                    <a:pt x="144300" y="183545"/>
                    <a:pt x="151808" y="191446"/>
                  </a:cubicBezTo>
                  <a:lnTo>
                    <a:pt x="156559" y="196445"/>
                  </a:lnTo>
                  <a:cubicBezTo>
                    <a:pt x="161735" y="194347"/>
                    <a:pt x="166498" y="191392"/>
                    <a:pt x="170682" y="187750"/>
                  </a:cubicBezTo>
                  <a:lnTo>
                    <a:pt x="168796" y="181216"/>
                  </a:lnTo>
                  <a:cubicBezTo>
                    <a:pt x="165798" y="170831"/>
                    <a:pt x="172031" y="160036"/>
                    <a:pt x="182524" y="157440"/>
                  </a:cubicBezTo>
                  <a:lnTo>
                    <a:pt x="188084" y="156064"/>
                  </a:lnTo>
                  <a:cubicBezTo>
                    <a:pt x="188511" y="153323"/>
                    <a:pt x="188733" y="150512"/>
                    <a:pt x="188733" y="147647"/>
                  </a:cubicBezTo>
                  <a:cubicBezTo>
                    <a:pt x="188733" y="144649"/>
                    <a:pt x="188490" y="141710"/>
                    <a:pt x="188023" y="138849"/>
                  </a:cubicBezTo>
                  <a:lnTo>
                    <a:pt x="182889" y="137613"/>
                  </a:lnTo>
                  <a:cubicBezTo>
                    <a:pt x="172292" y="135061"/>
                    <a:pt x="165993" y="124155"/>
                    <a:pt x="169078" y="113700"/>
                  </a:cubicBezTo>
                  <a:lnTo>
                    <a:pt x="170851" y="107692"/>
                  </a:lnTo>
                  <a:cubicBezTo>
                    <a:pt x="166668" y="104017"/>
                    <a:pt x="161901" y="101034"/>
                    <a:pt x="156714" y="98912"/>
                  </a:cubicBezTo>
                  <a:lnTo>
                    <a:pt x="152017" y="103851"/>
                  </a:lnTo>
                  <a:cubicBezTo>
                    <a:pt x="144507" y="111750"/>
                    <a:pt x="131912" y="111747"/>
                    <a:pt x="124403" y="103846"/>
                  </a:cubicBezTo>
                  <a:lnTo>
                    <a:pt x="119652" y="98847"/>
                  </a:lnTo>
                  <a:cubicBezTo>
                    <a:pt x="114475" y="100945"/>
                    <a:pt x="109713" y="103898"/>
                    <a:pt x="105528" y="107541"/>
                  </a:cubicBezTo>
                  <a:lnTo>
                    <a:pt x="107415" y="114077"/>
                  </a:lnTo>
                  <a:close/>
                  <a:moveTo>
                    <a:pt x="138104" y="161934"/>
                  </a:moveTo>
                  <a:cubicBezTo>
                    <a:pt x="130477" y="161934"/>
                    <a:pt x="124296" y="155537"/>
                    <a:pt x="124296" y="147647"/>
                  </a:cubicBezTo>
                  <a:cubicBezTo>
                    <a:pt x="124296" y="139756"/>
                    <a:pt x="130477" y="133359"/>
                    <a:pt x="138104" y="133359"/>
                  </a:cubicBezTo>
                  <a:cubicBezTo>
                    <a:pt x="145730" y="133359"/>
                    <a:pt x="151911" y="139756"/>
                    <a:pt x="151911" y="147647"/>
                  </a:cubicBezTo>
                  <a:cubicBezTo>
                    <a:pt x="151911" y="155537"/>
                    <a:pt x="145730" y="161934"/>
                    <a:pt x="138104" y="161934"/>
                  </a:cubicBezTo>
                  <a:close/>
                </a:path>
              </a:pathLst>
            </a:custGeom>
            <a:gradFill>
              <a:gsLst>
                <a:gs pos="0">
                  <a:srgbClr val="8DC8E8"/>
                </a:gs>
                <a:gs pos="100000">
                  <a:srgbClr val="CD98CF"/>
                </a:gs>
              </a:gsLst>
              <a:lin ang="2700000" scaled="0"/>
            </a:gradFill>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000" b="0" i="0" u="none" strike="noStrike" kern="0" cap="none" spc="0" normalizeH="0" baseline="0" noProof="0">
                <a:ln>
                  <a:noFill/>
                </a:ln>
                <a:gradFill flip="none" rotWithShape="1">
                  <a:gsLst>
                    <a:gs pos="0">
                      <a:srgbClr val="000000"/>
                    </a:gs>
                    <a:gs pos="100000">
                      <a:srgbClr val="000000"/>
                    </a:gs>
                  </a:gsLst>
                  <a:lin ang="2700000" scaled="1"/>
                  <a:tileRect/>
                </a:gradFill>
                <a:effectLst/>
                <a:uLnTx/>
                <a:uFillTx/>
                <a:latin typeface="Segoe UI Semibold"/>
                <a:ea typeface="+mn-ea"/>
                <a:cs typeface="+mn-cs"/>
              </a:endParaRPr>
            </a:p>
          </p:txBody>
        </p:sp>
      </p:grpSp>
      <p:grpSp>
        <p:nvGrpSpPr>
          <p:cNvPr id="59" name="Group 58" descr="Summarization">
            <a:extLst>
              <a:ext uri="{FF2B5EF4-FFF2-40B4-BE49-F238E27FC236}">
                <a16:creationId xmlns:a16="http://schemas.microsoft.com/office/drawing/2014/main" id="{00A6BDA9-F413-A0AE-2D5F-9E706A14C879}"/>
              </a:ext>
            </a:extLst>
          </p:cNvPr>
          <p:cNvGrpSpPr/>
          <p:nvPr/>
        </p:nvGrpSpPr>
        <p:grpSpPr>
          <a:xfrm>
            <a:off x="3492173" y="1456975"/>
            <a:ext cx="2116315" cy="417419"/>
            <a:chOff x="4224675" y="1360715"/>
            <a:chExt cx="2116315" cy="417419"/>
          </a:xfrm>
        </p:grpSpPr>
        <p:sp>
          <p:nvSpPr>
            <p:cNvPr id="42" name="TextBox 41">
              <a:extLst>
                <a:ext uri="{FF2B5EF4-FFF2-40B4-BE49-F238E27FC236}">
                  <a16:creationId xmlns:a16="http://schemas.microsoft.com/office/drawing/2014/main" id="{EE3C946A-F25A-916A-6FF0-0F48C21B3822}"/>
                </a:ext>
              </a:extLst>
            </p:cNvPr>
            <p:cNvSpPr txBox="1"/>
            <p:nvPr/>
          </p:nvSpPr>
          <p:spPr>
            <a:xfrm>
              <a:off x="4737259" y="1415399"/>
              <a:ext cx="1603731" cy="313932"/>
            </a:xfrm>
            <a:prstGeom prst="rect">
              <a:avLst/>
            </a:prstGeom>
            <a:noFill/>
          </p:spPr>
          <p:txBody>
            <a:bodyPr wrap="square" lIns="0">
              <a:spAutoFit/>
            </a:bodyPr>
            <a:lstStyle/>
            <a:p>
              <a:pPr marL="0" marR="0" lvl="1" indent="0" algn="l" defTabSz="914102" rtl="0" eaLnBrk="1" fontAlgn="base" latinLnBrk="0" hangingPunct="1">
                <a:lnSpc>
                  <a:spcPct val="90000"/>
                </a:lnSpc>
                <a:spcBef>
                  <a:spcPts val="0"/>
                </a:spcBef>
                <a:spcAft>
                  <a:spcPct val="0"/>
                </a:spcAft>
                <a:buClrTx/>
                <a:buSzPct val="90000"/>
                <a:buFontTx/>
                <a:buNone/>
                <a:tabLst/>
                <a:defRPr/>
              </a:pPr>
              <a:r>
                <a:rPr kumimoji="0" lang="ko-KR" alt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rPr>
                <a:t>요약 및 분석</a:t>
              </a:r>
              <a:endParaRPr kumimoji="0" 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endParaRPr>
            </a:p>
          </p:txBody>
        </p:sp>
        <p:sp>
          <p:nvSpPr>
            <p:cNvPr id="48" name="Graphic 98">
              <a:extLst>
                <a:ext uri="{FF2B5EF4-FFF2-40B4-BE49-F238E27FC236}">
                  <a16:creationId xmlns:a16="http://schemas.microsoft.com/office/drawing/2014/main" id="{53ACF63D-6579-AB70-8573-27721E02BDC2}"/>
                </a:ext>
              </a:extLst>
            </p:cNvPr>
            <p:cNvSpPr/>
            <p:nvPr/>
          </p:nvSpPr>
          <p:spPr>
            <a:xfrm>
              <a:off x="4224675" y="1360715"/>
              <a:ext cx="413447" cy="417419"/>
            </a:xfrm>
            <a:custGeom>
              <a:avLst/>
              <a:gdLst>
                <a:gd name="connsiteX0" fmla="*/ 50006 w 171450"/>
                <a:gd name="connsiteY0" fmla="*/ 66675 h 171450"/>
                <a:gd name="connsiteX1" fmla="*/ 42863 w 171450"/>
                <a:gd name="connsiteY1" fmla="*/ 73819 h 171450"/>
                <a:gd name="connsiteX2" fmla="*/ 50006 w 171450"/>
                <a:gd name="connsiteY2" fmla="*/ 80963 h 171450"/>
                <a:gd name="connsiteX3" fmla="*/ 57150 w 171450"/>
                <a:gd name="connsiteY3" fmla="*/ 73819 h 171450"/>
                <a:gd name="connsiteX4" fmla="*/ 50006 w 171450"/>
                <a:gd name="connsiteY4" fmla="*/ 66675 h 171450"/>
                <a:gd name="connsiteX5" fmla="*/ 42863 w 171450"/>
                <a:gd name="connsiteY5" fmla="*/ 126206 h 171450"/>
                <a:gd name="connsiteX6" fmla="*/ 50006 w 171450"/>
                <a:gd name="connsiteY6" fmla="*/ 119063 h 171450"/>
                <a:gd name="connsiteX7" fmla="*/ 57150 w 171450"/>
                <a:gd name="connsiteY7" fmla="*/ 126206 h 171450"/>
                <a:gd name="connsiteX8" fmla="*/ 50006 w 171450"/>
                <a:gd name="connsiteY8" fmla="*/ 133350 h 171450"/>
                <a:gd name="connsiteX9" fmla="*/ 42863 w 171450"/>
                <a:gd name="connsiteY9" fmla="*/ 126206 h 171450"/>
                <a:gd name="connsiteX10" fmla="*/ 0 w 171450"/>
                <a:gd name="connsiteY10" fmla="*/ 30956 h 171450"/>
                <a:gd name="connsiteX11" fmla="*/ 30956 w 171450"/>
                <a:gd name="connsiteY11" fmla="*/ 0 h 171450"/>
                <a:gd name="connsiteX12" fmla="*/ 140494 w 171450"/>
                <a:gd name="connsiteY12" fmla="*/ 0 h 171450"/>
                <a:gd name="connsiteX13" fmla="*/ 171450 w 171450"/>
                <a:gd name="connsiteY13" fmla="*/ 30956 h 171450"/>
                <a:gd name="connsiteX14" fmla="*/ 171450 w 171450"/>
                <a:gd name="connsiteY14" fmla="*/ 140494 h 171450"/>
                <a:gd name="connsiteX15" fmla="*/ 140494 w 171450"/>
                <a:gd name="connsiteY15" fmla="*/ 171450 h 171450"/>
                <a:gd name="connsiteX16" fmla="*/ 30956 w 171450"/>
                <a:gd name="connsiteY16" fmla="*/ 171450 h 171450"/>
                <a:gd name="connsiteX17" fmla="*/ 0 w 171450"/>
                <a:gd name="connsiteY17" fmla="*/ 140494 h 171450"/>
                <a:gd name="connsiteX18" fmla="*/ 0 w 171450"/>
                <a:gd name="connsiteY18" fmla="*/ 30956 h 171450"/>
                <a:gd name="connsiteX19" fmla="*/ 28575 w 171450"/>
                <a:gd name="connsiteY19" fmla="*/ 73819 h 171450"/>
                <a:gd name="connsiteX20" fmla="*/ 50006 w 171450"/>
                <a:gd name="connsiteY20" fmla="*/ 95250 h 171450"/>
                <a:gd name="connsiteX21" fmla="*/ 71438 w 171450"/>
                <a:gd name="connsiteY21" fmla="*/ 73819 h 171450"/>
                <a:gd name="connsiteX22" fmla="*/ 50006 w 171450"/>
                <a:gd name="connsiteY22" fmla="*/ 52388 h 171450"/>
                <a:gd name="connsiteX23" fmla="*/ 28575 w 171450"/>
                <a:gd name="connsiteY23" fmla="*/ 73819 h 171450"/>
                <a:gd name="connsiteX24" fmla="*/ 50006 w 171450"/>
                <a:gd name="connsiteY24" fmla="*/ 104775 h 171450"/>
                <a:gd name="connsiteX25" fmla="*/ 28575 w 171450"/>
                <a:gd name="connsiteY25" fmla="*/ 126206 h 171450"/>
                <a:gd name="connsiteX26" fmla="*/ 50006 w 171450"/>
                <a:gd name="connsiteY26" fmla="*/ 147638 h 171450"/>
                <a:gd name="connsiteX27" fmla="*/ 71438 w 171450"/>
                <a:gd name="connsiteY27" fmla="*/ 126206 h 171450"/>
                <a:gd name="connsiteX28" fmla="*/ 50006 w 171450"/>
                <a:gd name="connsiteY28" fmla="*/ 104775 h 171450"/>
                <a:gd name="connsiteX29" fmla="*/ 85725 w 171450"/>
                <a:gd name="connsiteY29" fmla="*/ 73819 h 171450"/>
                <a:gd name="connsiteX30" fmla="*/ 92869 w 171450"/>
                <a:gd name="connsiteY30" fmla="*/ 80963 h 171450"/>
                <a:gd name="connsiteX31" fmla="*/ 135731 w 171450"/>
                <a:gd name="connsiteY31" fmla="*/ 80963 h 171450"/>
                <a:gd name="connsiteX32" fmla="*/ 142875 w 171450"/>
                <a:gd name="connsiteY32" fmla="*/ 73819 h 171450"/>
                <a:gd name="connsiteX33" fmla="*/ 135731 w 171450"/>
                <a:gd name="connsiteY33" fmla="*/ 66675 h 171450"/>
                <a:gd name="connsiteX34" fmla="*/ 92869 w 171450"/>
                <a:gd name="connsiteY34" fmla="*/ 66675 h 171450"/>
                <a:gd name="connsiteX35" fmla="*/ 85725 w 171450"/>
                <a:gd name="connsiteY35" fmla="*/ 73819 h 171450"/>
                <a:gd name="connsiteX36" fmla="*/ 92869 w 171450"/>
                <a:gd name="connsiteY36" fmla="*/ 119063 h 171450"/>
                <a:gd name="connsiteX37" fmla="*/ 85725 w 171450"/>
                <a:gd name="connsiteY37" fmla="*/ 126206 h 171450"/>
                <a:gd name="connsiteX38" fmla="*/ 92869 w 171450"/>
                <a:gd name="connsiteY38" fmla="*/ 133350 h 171450"/>
                <a:gd name="connsiteX39" fmla="*/ 135731 w 171450"/>
                <a:gd name="connsiteY39" fmla="*/ 133350 h 171450"/>
                <a:gd name="connsiteX40" fmla="*/ 142875 w 171450"/>
                <a:gd name="connsiteY40" fmla="*/ 126206 h 171450"/>
                <a:gd name="connsiteX41" fmla="*/ 135731 w 171450"/>
                <a:gd name="connsiteY41" fmla="*/ 119063 h 171450"/>
                <a:gd name="connsiteX42" fmla="*/ 92869 w 171450"/>
                <a:gd name="connsiteY42" fmla="*/ 119063 h 171450"/>
                <a:gd name="connsiteX43" fmla="*/ 28575 w 171450"/>
                <a:gd name="connsiteY43" fmla="*/ 30956 h 171450"/>
                <a:gd name="connsiteX44" fmla="*/ 35719 w 171450"/>
                <a:gd name="connsiteY44" fmla="*/ 38100 h 171450"/>
                <a:gd name="connsiteX45" fmla="*/ 135731 w 171450"/>
                <a:gd name="connsiteY45" fmla="*/ 38100 h 171450"/>
                <a:gd name="connsiteX46" fmla="*/ 142875 w 171450"/>
                <a:gd name="connsiteY46" fmla="*/ 30956 h 171450"/>
                <a:gd name="connsiteX47" fmla="*/ 135731 w 171450"/>
                <a:gd name="connsiteY47" fmla="*/ 23813 h 171450"/>
                <a:gd name="connsiteX48" fmla="*/ 35719 w 171450"/>
                <a:gd name="connsiteY48" fmla="*/ 23813 h 171450"/>
                <a:gd name="connsiteX49" fmla="*/ 28575 w 171450"/>
                <a:gd name="connsiteY49" fmla="*/ 30956 h 171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171450" h="171450">
                  <a:moveTo>
                    <a:pt x="50006" y="66675"/>
                  </a:moveTo>
                  <a:cubicBezTo>
                    <a:pt x="46061" y="66675"/>
                    <a:pt x="42863" y="69874"/>
                    <a:pt x="42863" y="73819"/>
                  </a:cubicBezTo>
                  <a:cubicBezTo>
                    <a:pt x="42863" y="77764"/>
                    <a:pt x="46061" y="80963"/>
                    <a:pt x="50006" y="80963"/>
                  </a:cubicBezTo>
                  <a:cubicBezTo>
                    <a:pt x="53952" y="80963"/>
                    <a:pt x="57150" y="77764"/>
                    <a:pt x="57150" y="73819"/>
                  </a:cubicBezTo>
                  <a:cubicBezTo>
                    <a:pt x="57150" y="69874"/>
                    <a:pt x="53952" y="66675"/>
                    <a:pt x="50006" y="66675"/>
                  </a:cubicBezTo>
                  <a:close/>
                  <a:moveTo>
                    <a:pt x="42863" y="126206"/>
                  </a:moveTo>
                  <a:cubicBezTo>
                    <a:pt x="42863" y="122261"/>
                    <a:pt x="46061" y="119063"/>
                    <a:pt x="50006" y="119063"/>
                  </a:cubicBezTo>
                  <a:cubicBezTo>
                    <a:pt x="53952" y="119063"/>
                    <a:pt x="57150" y="122261"/>
                    <a:pt x="57150" y="126206"/>
                  </a:cubicBezTo>
                  <a:cubicBezTo>
                    <a:pt x="57150" y="130152"/>
                    <a:pt x="53952" y="133350"/>
                    <a:pt x="50006" y="133350"/>
                  </a:cubicBezTo>
                  <a:cubicBezTo>
                    <a:pt x="46061" y="133350"/>
                    <a:pt x="42863" y="130152"/>
                    <a:pt x="42863" y="126206"/>
                  </a:cubicBezTo>
                  <a:close/>
                  <a:moveTo>
                    <a:pt x="0" y="30956"/>
                  </a:moveTo>
                  <a:cubicBezTo>
                    <a:pt x="0" y="13860"/>
                    <a:pt x="13860" y="0"/>
                    <a:pt x="30956" y="0"/>
                  </a:cubicBezTo>
                  <a:lnTo>
                    <a:pt x="140494" y="0"/>
                  </a:lnTo>
                  <a:cubicBezTo>
                    <a:pt x="157590" y="0"/>
                    <a:pt x="171450" y="13860"/>
                    <a:pt x="171450" y="30956"/>
                  </a:cubicBezTo>
                  <a:lnTo>
                    <a:pt x="171450" y="140494"/>
                  </a:lnTo>
                  <a:cubicBezTo>
                    <a:pt x="171450" y="157590"/>
                    <a:pt x="157590" y="171450"/>
                    <a:pt x="140494" y="171450"/>
                  </a:cubicBezTo>
                  <a:lnTo>
                    <a:pt x="30956" y="171450"/>
                  </a:lnTo>
                  <a:cubicBezTo>
                    <a:pt x="13860" y="171450"/>
                    <a:pt x="0" y="157590"/>
                    <a:pt x="0" y="140494"/>
                  </a:cubicBezTo>
                  <a:lnTo>
                    <a:pt x="0" y="30956"/>
                  </a:lnTo>
                  <a:close/>
                  <a:moveTo>
                    <a:pt x="28575" y="73819"/>
                  </a:moveTo>
                  <a:cubicBezTo>
                    <a:pt x="28575" y="85655"/>
                    <a:pt x="38170" y="95250"/>
                    <a:pt x="50006" y="95250"/>
                  </a:cubicBezTo>
                  <a:cubicBezTo>
                    <a:pt x="61842" y="95250"/>
                    <a:pt x="71438" y="85655"/>
                    <a:pt x="71438" y="73819"/>
                  </a:cubicBezTo>
                  <a:cubicBezTo>
                    <a:pt x="71438" y="61983"/>
                    <a:pt x="61842" y="52388"/>
                    <a:pt x="50006" y="52388"/>
                  </a:cubicBezTo>
                  <a:cubicBezTo>
                    <a:pt x="38170" y="52388"/>
                    <a:pt x="28575" y="61983"/>
                    <a:pt x="28575" y="73819"/>
                  </a:cubicBezTo>
                  <a:close/>
                  <a:moveTo>
                    <a:pt x="50006" y="104775"/>
                  </a:moveTo>
                  <a:cubicBezTo>
                    <a:pt x="38170" y="104775"/>
                    <a:pt x="28575" y="114370"/>
                    <a:pt x="28575" y="126206"/>
                  </a:cubicBezTo>
                  <a:cubicBezTo>
                    <a:pt x="28575" y="138042"/>
                    <a:pt x="38170" y="147638"/>
                    <a:pt x="50006" y="147638"/>
                  </a:cubicBezTo>
                  <a:cubicBezTo>
                    <a:pt x="61842" y="147638"/>
                    <a:pt x="71438" y="138042"/>
                    <a:pt x="71438" y="126206"/>
                  </a:cubicBezTo>
                  <a:cubicBezTo>
                    <a:pt x="71438" y="114370"/>
                    <a:pt x="61842" y="104775"/>
                    <a:pt x="50006" y="104775"/>
                  </a:cubicBezTo>
                  <a:close/>
                  <a:moveTo>
                    <a:pt x="85725" y="73819"/>
                  </a:moveTo>
                  <a:cubicBezTo>
                    <a:pt x="85725" y="77764"/>
                    <a:pt x="88924" y="80963"/>
                    <a:pt x="92869" y="80963"/>
                  </a:cubicBezTo>
                  <a:lnTo>
                    <a:pt x="135731" y="80963"/>
                  </a:lnTo>
                  <a:cubicBezTo>
                    <a:pt x="139677" y="80963"/>
                    <a:pt x="142875" y="77764"/>
                    <a:pt x="142875" y="73819"/>
                  </a:cubicBezTo>
                  <a:cubicBezTo>
                    <a:pt x="142875" y="69874"/>
                    <a:pt x="139677" y="66675"/>
                    <a:pt x="135731" y="66675"/>
                  </a:cubicBezTo>
                  <a:lnTo>
                    <a:pt x="92869" y="66675"/>
                  </a:lnTo>
                  <a:cubicBezTo>
                    <a:pt x="88924" y="66675"/>
                    <a:pt x="85725" y="69874"/>
                    <a:pt x="85725" y="73819"/>
                  </a:cubicBezTo>
                  <a:close/>
                  <a:moveTo>
                    <a:pt x="92869" y="119063"/>
                  </a:moveTo>
                  <a:cubicBezTo>
                    <a:pt x="88924" y="119063"/>
                    <a:pt x="85725" y="122261"/>
                    <a:pt x="85725" y="126206"/>
                  </a:cubicBezTo>
                  <a:cubicBezTo>
                    <a:pt x="85725" y="130152"/>
                    <a:pt x="88924" y="133350"/>
                    <a:pt x="92869" y="133350"/>
                  </a:cubicBezTo>
                  <a:lnTo>
                    <a:pt x="135731" y="133350"/>
                  </a:lnTo>
                  <a:cubicBezTo>
                    <a:pt x="139677" y="133350"/>
                    <a:pt x="142875" y="130152"/>
                    <a:pt x="142875" y="126206"/>
                  </a:cubicBezTo>
                  <a:cubicBezTo>
                    <a:pt x="142875" y="122261"/>
                    <a:pt x="139677" y="119063"/>
                    <a:pt x="135731" y="119063"/>
                  </a:cubicBezTo>
                  <a:lnTo>
                    <a:pt x="92869" y="119063"/>
                  </a:lnTo>
                  <a:close/>
                  <a:moveTo>
                    <a:pt x="28575" y="30956"/>
                  </a:moveTo>
                  <a:cubicBezTo>
                    <a:pt x="28575" y="34902"/>
                    <a:pt x="31773" y="38100"/>
                    <a:pt x="35719" y="38100"/>
                  </a:cubicBezTo>
                  <a:lnTo>
                    <a:pt x="135731" y="38100"/>
                  </a:lnTo>
                  <a:cubicBezTo>
                    <a:pt x="139677" y="38100"/>
                    <a:pt x="142875" y="34902"/>
                    <a:pt x="142875" y="30956"/>
                  </a:cubicBezTo>
                  <a:cubicBezTo>
                    <a:pt x="142875" y="27011"/>
                    <a:pt x="139677" y="23813"/>
                    <a:pt x="135731" y="23813"/>
                  </a:cubicBezTo>
                  <a:lnTo>
                    <a:pt x="35719" y="23813"/>
                  </a:lnTo>
                  <a:cubicBezTo>
                    <a:pt x="31773" y="23813"/>
                    <a:pt x="28575" y="27011"/>
                    <a:pt x="28575" y="30956"/>
                  </a:cubicBezTo>
                  <a:close/>
                </a:path>
              </a:pathLst>
            </a:custGeom>
            <a:gradFill>
              <a:gsLst>
                <a:gs pos="0">
                  <a:srgbClr val="8DC8E8"/>
                </a:gs>
                <a:gs pos="100000">
                  <a:srgbClr val="CD98CF"/>
                </a:gs>
              </a:gsLst>
              <a:lin ang="2700000" scaled="0"/>
            </a:gradFill>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000" b="0" i="0" u="none" strike="noStrike" kern="0" cap="none" spc="0" normalizeH="0" baseline="0" noProof="0">
                <a:ln>
                  <a:noFill/>
                </a:ln>
                <a:gradFill flip="none" rotWithShape="1">
                  <a:gsLst>
                    <a:gs pos="0">
                      <a:srgbClr val="000000"/>
                    </a:gs>
                    <a:gs pos="100000">
                      <a:srgbClr val="000000"/>
                    </a:gs>
                  </a:gsLst>
                  <a:lin ang="2700000" scaled="1"/>
                  <a:tileRect/>
                </a:gradFill>
                <a:effectLst/>
                <a:uLnTx/>
                <a:uFillTx/>
                <a:latin typeface="Segoe UI Semibold"/>
                <a:ea typeface="+mn-ea"/>
                <a:cs typeface="+mn-cs"/>
              </a:endParaRPr>
            </a:p>
          </p:txBody>
        </p:sp>
      </p:grpSp>
      <p:grpSp>
        <p:nvGrpSpPr>
          <p:cNvPr id="139" name="Group 138" descr="Semantic Search">
            <a:extLst>
              <a:ext uri="{FF2B5EF4-FFF2-40B4-BE49-F238E27FC236}">
                <a16:creationId xmlns:a16="http://schemas.microsoft.com/office/drawing/2014/main" id="{452CB5ED-53DE-5C7E-47BE-3C9201B61A6F}"/>
              </a:ext>
            </a:extLst>
          </p:cNvPr>
          <p:cNvGrpSpPr/>
          <p:nvPr/>
        </p:nvGrpSpPr>
        <p:grpSpPr>
          <a:xfrm>
            <a:off x="9552195" y="1429872"/>
            <a:ext cx="2210032" cy="471624"/>
            <a:chOff x="9552195" y="1407452"/>
            <a:chExt cx="2210032" cy="471624"/>
          </a:xfrm>
        </p:grpSpPr>
        <p:sp>
          <p:nvSpPr>
            <p:cNvPr id="54" name="Graphic 15">
              <a:extLst>
                <a:ext uri="{FF2B5EF4-FFF2-40B4-BE49-F238E27FC236}">
                  <a16:creationId xmlns:a16="http://schemas.microsoft.com/office/drawing/2014/main" id="{55095135-A0DB-9BF4-C811-4BA4702E7817}"/>
                </a:ext>
              </a:extLst>
            </p:cNvPr>
            <p:cNvSpPr/>
            <p:nvPr/>
          </p:nvSpPr>
          <p:spPr>
            <a:xfrm>
              <a:off x="9552195" y="1463527"/>
              <a:ext cx="484810" cy="415549"/>
            </a:xfrm>
            <a:custGeom>
              <a:avLst/>
              <a:gdLst>
                <a:gd name="connsiteX0" fmla="*/ 9525 w 200025"/>
                <a:gd name="connsiteY0" fmla="*/ 26194 h 171449"/>
                <a:gd name="connsiteX1" fmla="*/ 35719 w 200025"/>
                <a:gd name="connsiteY1" fmla="*/ 0 h 171449"/>
                <a:gd name="connsiteX2" fmla="*/ 173831 w 200025"/>
                <a:gd name="connsiteY2" fmla="*/ 0 h 171449"/>
                <a:gd name="connsiteX3" fmla="*/ 200025 w 200025"/>
                <a:gd name="connsiteY3" fmla="*/ 26194 h 171449"/>
                <a:gd name="connsiteX4" fmla="*/ 200025 w 200025"/>
                <a:gd name="connsiteY4" fmla="*/ 126206 h 171449"/>
                <a:gd name="connsiteX5" fmla="*/ 173831 w 200025"/>
                <a:gd name="connsiteY5" fmla="*/ 152400 h 171449"/>
                <a:gd name="connsiteX6" fmla="*/ 109298 w 200025"/>
                <a:gd name="connsiteY6" fmla="*/ 152400 h 171449"/>
                <a:gd name="connsiteX7" fmla="*/ 89776 w 200025"/>
                <a:gd name="connsiteY7" fmla="*/ 132878 h 171449"/>
                <a:gd name="connsiteX8" fmla="*/ 95250 w 200025"/>
                <a:gd name="connsiteY8" fmla="*/ 109538 h 171449"/>
                <a:gd name="connsiteX9" fmla="*/ 135731 w 200025"/>
                <a:gd name="connsiteY9" fmla="*/ 109538 h 171449"/>
                <a:gd name="connsiteX10" fmla="*/ 142875 w 200025"/>
                <a:gd name="connsiteY10" fmla="*/ 102394 h 171449"/>
                <a:gd name="connsiteX11" fmla="*/ 135731 w 200025"/>
                <a:gd name="connsiteY11" fmla="*/ 95250 h 171449"/>
                <a:gd name="connsiteX12" fmla="*/ 93278 w 200025"/>
                <a:gd name="connsiteY12" fmla="*/ 95250 h 171449"/>
                <a:gd name="connsiteX13" fmla="*/ 86778 w 200025"/>
                <a:gd name="connsiteY13" fmla="*/ 80963 h 171449"/>
                <a:gd name="connsiteX14" fmla="*/ 154781 w 200025"/>
                <a:gd name="connsiteY14" fmla="*/ 80963 h 171449"/>
                <a:gd name="connsiteX15" fmla="*/ 161925 w 200025"/>
                <a:gd name="connsiteY15" fmla="*/ 73819 h 171449"/>
                <a:gd name="connsiteX16" fmla="*/ 154781 w 200025"/>
                <a:gd name="connsiteY16" fmla="*/ 66675 h 171449"/>
                <a:gd name="connsiteX17" fmla="*/ 72991 w 200025"/>
                <a:gd name="connsiteY17" fmla="*/ 66675 h 171449"/>
                <a:gd name="connsiteX18" fmla="*/ 42863 w 200025"/>
                <a:gd name="connsiteY18" fmla="*/ 57150 h 171449"/>
                <a:gd name="connsiteX19" fmla="*/ 9525 w 200025"/>
                <a:gd name="connsiteY19" fmla="*/ 69125 h 171449"/>
                <a:gd name="connsiteX20" fmla="*/ 9525 w 200025"/>
                <a:gd name="connsiteY20" fmla="*/ 26194 h 171449"/>
                <a:gd name="connsiteX21" fmla="*/ 54769 w 200025"/>
                <a:gd name="connsiteY21" fmla="*/ 38100 h 171449"/>
                <a:gd name="connsiteX22" fmla="*/ 47625 w 200025"/>
                <a:gd name="connsiteY22" fmla="*/ 45244 h 171449"/>
                <a:gd name="connsiteX23" fmla="*/ 54769 w 200025"/>
                <a:gd name="connsiteY23" fmla="*/ 52388 h 171449"/>
                <a:gd name="connsiteX24" fmla="*/ 116681 w 200025"/>
                <a:gd name="connsiteY24" fmla="*/ 52388 h 171449"/>
                <a:gd name="connsiteX25" fmla="*/ 123825 w 200025"/>
                <a:gd name="connsiteY25" fmla="*/ 45244 h 171449"/>
                <a:gd name="connsiteX26" fmla="*/ 116681 w 200025"/>
                <a:gd name="connsiteY26" fmla="*/ 38100 h 171449"/>
                <a:gd name="connsiteX27" fmla="*/ 54769 w 200025"/>
                <a:gd name="connsiteY27" fmla="*/ 38100 h 171449"/>
                <a:gd name="connsiteX28" fmla="*/ 42863 w 200025"/>
                <a:gd name="connsiteY28" fmla="*/ 152400 h 171449"/>
                <a:gd name="connsiteX29" fmla="*/ 67698 w 200025"/>
                <a:gd name="connsiteY29" fmla="*/ 144476 h 171449"/>
                <a:gd name="connsiteX30" fmla="*/ 92580 w 200025"/>
                <a:gd name="connsiteY30" fmla="*/ 169357 h 171449"/>
                <a:gd name="connsiteX31" fmla="*/ 102682 w 200025"/>
                <a:gd name="connsiteY31" fmla="*/ 169357 h 171449"/>
                <a:gd name="connsiteX32" fmla="*/ 102682 w 200025"/>
                <a:gd name="connsiteY32" fmla="*/ 159255 h 171449"/>
                <a:gd name="connsiteX33" fmla="*/ 77801 w 200025"/>
                <a:gd name="connsiteY33" fmla="*/ 134373 h 171449"/>
                <a:gd name="connsiteX34" fmla="*/ 85725 w 200025"/>
                <a:gd name="connsiteY34" fmla="*/ 109538 h 171449"/>
                <a:gd name="connsiteX35" fmla="*/ 42863 w 200025"/>
                <a:gd name="connsiteY35" fmla="*/ 66675 h 171449"/>
                <a:gd name="connsiteX36" fmla="*/ 0 w 200025"/>
                <a:gd name="connsiteY36" fmla="*/ 109538 h 171449"/>
                <a:gd name="connsiteX37" fmla="*/ 42863 w 200025"/>
                <a:gd name="connsiteY37" fmla="*/ 152400 h 171449"/>
                <a:gd name="connsiteX38" fmla="*/ 42863 w 200025"/>
                <a:gd name="connsiteY38" fmla="*/ 138113 h 171449"/>
                <a:gd name="connsiteX39" fmla="*/ 14288 w 200025"/>
                <a:gd name="connsiteY39" fmla="*/ 109538 h 171449"/>
                <a:gd name="connsiteX40" fmla="*/ 42863 w 200025"/>
                <a:gd name="connsiteY40" fmla="*/ 80963 h 171449"/>
                <a:gd name="connsiteX41" fmla="*/ 71438 w 200025"/>
                <a:gd name="connsiteY41" fmla="*/ 109538 h 171449"/>
                <a:gd name="connsiteX42" fmla="*/ 42863 w 200025"/>
                <a:gd name="connsiteY42" fmla="*/ 138113 h 171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00025" h="171449">
                  <a:moveTo>
                    <a:pt x="9525" y="26194"/>
                  </a:moveTo>
                  <a:cubicBezTo>
                    <a:pt x="9525" y="11727"/>
                    <a:pt x="21252" y="0"/>
                    <a:pt x="35719" y="0"/>
                  </a:cubicBezTo>
                  <a:lnTo>
                    <a:pt x="173831" y="0"/>
                  </a:lnTo>
                  <a:cubicBezTo>
                    <a:pt x="188298" y="0"/>
                    <a:pt x="200025" y="11727"/>
                    <a:pt x="200025" y="26194"/>
                  </a:cubicBezTo>
                  <a:lnTo>
                    <a:pt x="200025" y="126206"/>
                  </a:lnTo>
                  <a:cubicBezTo>
                    <a:pt x="200025" y="140673"/>
                    <a:pt x="188298" y="152400"/>
                    <a:pt x="173831" y="152400"/>
                  </a:cubicBezTo>
                  <a:lnTo>
                    <a:pt x="109298" y="152400"/>
                  </a:lnTo>
                  <a:lnTo>
                    <a:pt x="89776" y="132878"/>
                  </a:lnTo>
                  <a:cubicBezTo>
                    <a:pt x="93279" y="125850"/>
                    <a:pt x="95250" y="117924"/>
                    <a:pt x="95250" y="109538"/>
                  </a:cubicBezTo>
                  <a:lnTo>
                    <a:pt x="135731" y="109538"/>
                  </a:lnTo>
                  <a:cubicBezTo>
                    <a:pt x="139677" y="109538"/>
                    <a:pt x="142875" y="106339"/>
                    <a:pt x="142875" y="102394"/>
                  </a:cubicBezTo>
                  <a:cubicBezTo>
                    <a:pt x="142875" y="98449"/>
                    <a:pt x="139677" y="95250"/>
                    <a:pt x="135731" y="95250"/>
                  </a:cubicBezTo>
                  <a:lnTo>
                    <a:pt x="93278" y="95250"/>
                  </a:lnTo>
                  <a:cubicBezTo>
                    <a:pt x="91829" y="90125"/>
                    <a:pt x="89619" y="85319"/>
                    <a:pt x="86778" y="80963"/>
                  </a:cubicBezTo>
                  <a:lnTo>
                    <a:pt x="154781" y="80963"/>
                  </a:lnTo>
                  <a:cubicBezTo>
                    <a:pt x="158727" y="80963"/>
                    <a:pt x="161925" y="77764"/>
                    <a:pt x="161925" y="73819"/>
                  </a:cubicBezTo>
                  <a:cubicBezTo>
                    <a:pt x="161925" y="69874"/>
                    <a:pt x="158727" y="66675"/>
                    <a:pt x="154781" y="66675"/>
                  </a:cubicBezTo>
                  <a:lnTo>
                    <a:pt x="72991" y="66675"/>
                  </a:lnTo>
                  <a:cubicBezTo>
                    <a:pt x="64469" y="60674"/>
                    <a:pt x="54077" y="57150"/>
                    <a:pt x="42863" y="57150"/>
                  </a:cubicBezTo>
                  <a:cubicBezTo>
                    <a:pt x="30198" y="57150"/>
                    <a:pt x="18583" y="61644"/>
                    <a:pt x="9525" y="69125"/>
                  </a:cubicBezTo>
                  <a:lnTo>
                    <a:pt x="9525" y="26194"/>
                  </a:lnTo>
                  <a:close/>
                  <a:moveTo>
                    <a:pt x="54769" y="38100"/>
                  </a:moveTo>
                  <a:cubicBezTo>
                    <a:pt x="50823" y="38100"/>
                    <a:pt x="47625" y="41298"/>
                    <a:pt x="47625" y="45244"/>
                  </a:cubicBezTo>
                  <a:cubicBezTo>
                    <a:pt x="47625" y="49189"/>
                    <a:pt x="50823" y="52388"/>
                    <a:pt x="54769" y="52388"/>
                  </a:cubicBezTo>
                  <a:lnTo>
                    <a:pt x="116681" y="52388"/>
                  </a:lnTo>
                  <a:cubicBezTo>
                    <a:pt x="120627" y="52388"/>
                    <a:pt x="123825" y="49189"/>
                    <a:pt x="123825" y="45244"/>
                  </a:cubicBezTo>
                  <a:cubicBezTo>
                    <a:pt x="123825" y="41298"/>
                    <a:pt x="120627" y="38100"/>
                    <a:pt x="116681" y="38100"/>
                  </a:cubicBezTo>
                  <a:lnTo>
                    <a:pt x="54769" y="38100"/>
                  </a:lnTo>
                  <a:close/>
                  <a:moveTo>
                    <a:pt x="42863" y="152400"/>
                  </a:moveTo>
                  <a:cubicBezTo>
                    <a:pt x="52120" y="152400"/>
                    <a:pt x="60691" y="149465"/>
                    <a:pt x="67698" y="144476"/>
                  </a:cubicBezTo>
                  <a:lnTo>
                    <a:pt x="92580" y="169357"/>
                  </a:lnTo>
                  <a:cubicBezTo>
                    <a:pt x="95370" y="172147"/>
                    <a:pt x="99892" y="172147"/>
                    <a:pt x="102682" y="169357"/>
                  </a:cubicBezTo>
                  <a:cubicBezTo>
                    <a:pt x="105472" y="166567"/>
                    <a:pt x="105472" y="162045"/>
                    <a:pt x="102682" y="159255"/>
                  </a:cubicBezTo>
                  <a:lnTo>
                    <a:pt x="77801" y="134373"/>
                  </a:lnTo>
                  <a:cubicBezTo>
                    <a:pt x="82790" y="127366"/>
                    <a:pt x="85725" y="118795"/>
                    <a:pt x="85725" y="109538"/>
                  </a:cubicBezTo>
                  <a:cubicBezTo>
                    <a:pt x="85725" y="85865"/>
                    <a:pt x="66535" y="66675"/>
                    <a:pt x="42863" y="66675"/>
                  </a:cubicBezTo>
                  <a:cubicBezTo>
                    <a:pt x="19190" y="66675"/>
                    <a:pt x="0" y="85865"/>
                    <a:pt x="0" y="109538"/>
                  </a:cubicBezTo>
                  <a:cubicBezTo>
                    <a:pt x="0" y="133210"/>
                    <a:pt x="19190" y="152400"/>
                    <a:pt x="42863" y="152400"/>
                  </a:cubicBezTo>
                  <a:close/>
                  <a:moveTo>
                    <a:pt x="42863" y="138113"/>
                  </a:moveTo>
                  <a:cubicBezTo>
                    <a:pt x="27081" y="138113"/>
                    <a:pt x="14288" y="125319"/>
                    <a:pt x="14288" y="109538"/>
                  </a:cubicBezTo>
                  <a:cubicBezTo>
                    <a:pt x="14288" y="93756"/>
                    <a:pt x="27081" y="80963"/>
                    <a:pt x="42863" y="80963"/>
                  </a:cubicBezTo>
                  <a:cubicBezTo>
                    <a:pt x="58644" y="80963"/>
                    <a:pt x="71438" y="93756"/>
                    <a:pt x="71438" y="109538"/>
                  </a:cubicBezTo>
                  <a:cubicBezTo>
                    <a:pt x="71438" y="125319"/>
                    <a:pt x="58644" y="138113"/>
                    <a:pt x="42863" y="138113"/>
                  </a:cubicBezTo>
                  <a:close/>
                </a:path>
              </a:pathLst>
            </a:custGeom>
            <a:gradFill>
              <a:gsLst>
                <a:gs pos="0">
                  <a:srgbClr val="8DC8E8"/>
                </a:gs>
                <a:gs pos="100000">
                  <a:srgbClr val="CD98CF"/>
                </a:gs>
              </a:gsLst>
              <a:lin ang="2700000" scaled="0"/>
            </a:gradFill>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000" b="0" i="0" u="none" strike="noStrike" kern="0" cap="none" spc="0" normalizeH="0" baseline="0" noProof="0">
                <a:ln>
                  <a:noFill/>
                </a:ln>
                <a:gradFill flip="none" rotWithShape="1">
                  <a:gsLst>
                    <a:gs pos="0">
                      <a:srgbClr val="000000"/>
                    </a:gs>
                    <a:gs pos="100000">
                      <a:srgbClr val="000000"/>
                    </a:gs>
                  </a:gsLst>
                  <a:lin ang="2700000" scaled="1"/>
                  <a:tileRect/>
                </a:gradFill>
                <a:effectLst/>
                <a:uLnTx/>
                <a:uFillTx/>
                <a:latin typeface="Segoe UI Semibold"/>
                <a:ea typeface="+mn-ea"/>
                <a:cs typeface="+mn-cs"/>
              </a:endParaRPr>
            </a:p>
          </p:txBody>
        </p:sp>
        <p:sp>
          <p:nvSpPr>
            <p:cNvPr id="55" name="TextBox 54">
              <a:extLst>
                <a:ext uri="{FF2B5EF4-FFF2-40B4-BE49-F238E27FC236}">
                  <a16:creationId xmlns:a16="http://schemas.microsoft.com/office/drawing/2014/main" id="{DE964AD1-72B1-EF73-4E3A-F9CC7EFBFB8C}"/>
                </a:ext>
              </a:extLst>
            </p:cNvPr>
            <p:cNvSpPr txBox="1"/>
            <p:nvPr/>
          </p:nvSpPr>
          <p:spPr>
            <a:xfrm>
              <a:off x="10254933" y="1407452"/>
              <a:ext cx="1507294" cy="313932"/>
            </a:xfrm>
            <a:prstGeom prst="rect">
              <a:avLst/>
            </a:prstGeom>
            <a:noFill/>
          </p:spPr>
          <p:txBody>
            <a:bodyPr wrap="square" lIns="0">
              <a:spAutoFit/>
            </a:bodyPr>
            <a:lstStyle/>
            <a:p>
              <a:pPr marL="0" marR="0" lvl="1" indent="0" algn="l" defTabSz="914102" rtl="0" eaLnBrk="1" fontAlgn="base" latinLnBrk="0" hangingPunct="1">
                <a:lnSpc>
                  <a:spcPct val="90000"/>
                </a:lnSpc>
                <a:spcBef>
                  <a:spcPts val="0"/>
                </a:spcBef>
                <a:spcAft>
                  <a:spcPct val="0"/>
                </a:spcAft>
                <a:buClrTx/>
                <a:buSzPct val="90000"/>
                <a:buFontTx/>
                <a:buNone/>
                <a:tabLst/>
                <a:defRPr/>
              </a:pPr>
              <a:r>
                <a:rPr kumimoji="0" lang="ko-KR" altLang="en-US" sz="1600" b="0" i="0" u="none" strike="noStrike" kern="0" cap="none" spc="0" normalizeH="0" baseline="0" noProof="0" dirty="0" err="1">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rPr>
                <a:t>시맨틱</a:t>
              </a:r>
              <a:r>
                <a:rPr kumimoji="0" lang="ko-KR" alt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rPr>
                <a:t> 검색</a:t>
              </a:r>
              <a:endParaRPr kumimoji="0" 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endParaRPr>
            </a:p>
          </p:txBody>
        </p:sp>
      </p:grpSp>
      <p:sp>
        <p:nvSpPr>
          <p:cNvPr id="68" name="Rectangle 67">
            <a:extLst>
              <a:ext uri="{FF2B5EF4-FFF2-40B4-BE49-F238E27FC236}">
                <a16:creationId xmlns:a16="http://schemas.microsoft.com/office/drawing/2014/main" id="{86F283AA-DED8-C51E-D5E4-1ED23031F0A0}"/>
              </a:ext>
            </a:extLst>
          </p:cNvPr>
          <p:cNvSpPr/>
          <p:nvPr/>
        </p:nvSpPr>
        <p:spPr bwMode="auto">
          <a:xfrm>
            <a:off x="3427582" y="2124957"/>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err="1">
                <a:ln>
                  <a:noFill/>
                </a:ln>
                <a:solidFill>
                  <a:prstClr val="black"/>
                </a:solidFill>
                <a:effectLst/>
                <a:uLnTx/>
                <a:uFillTx/>
                <a:latin typeface="Segoe UI"/>
                <a:ea typeface="+mn-ea"/>
                <a:cs typeface="+mn-cs"/>
              </a:rPr>
              <a:t>컨택</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 센터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콜 로그에 대한 요약</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cxnSp>
        <p:nvCxnSpPr>
          <p:cNvPr id="74" name="Straight Connector 73">
            <a:extLst>
              <a:ext uri="{FF2B5EF4-FFF2-40B4-BE49-F238E27FC236}">
                <a16:creationId xmlns:a16="http://schemas.microsoft.com/office/drawing/2014/main" id="{E0706128-EAEC-63B8-1CFD-8F1B4354DEEB}"/>
              </a:ext>
              <a:ext uri="{C183D7F6-B498-43B3-948B-1728B52AA6E4}">
                <adec:decorative xmlns:adec="http://schemas.microsoft.com/office/drawing/2017/decorative" val="1"/>
              </a:ext>
            </a:extLst>
          </p:cNvPr>
          <p:cNvCxnSpPr>
            <a:cxnSpLocks/>
          </p:cNvCxnSpPr>
          <p:nvPr/>
        </p:nvCxnSpPr>
        <p:spPr>
          <a:xfrm>
            <a:off x="9027110" y="1661203"/>
            <a:ext cx="0" cy="3153217"/>
          </a:xfrm>
          <a:prstGeom prst="line">
            <a:avLst/>
          </a:prstGeom>
          <a:ln w="15875" cap="flat" cmpd="sng" algn="ctr">
            <a:gradFill>
              <a:gsLst>
                <a:gs pos="76000">
                  <a:srgbClr val="D5C0F6"/>
                </a:gs>
                <a:gs pos="17000">
                  <a:schemeClr val="accent1">
                    <a:lumMod val="45000"/>
                    <a:lumOff val="55000"/>
                  </a:schemeClr>
                </a:gs>
                <a:gs pos="39000">
                  <a:schemeClr val="accent1">
                    <a:lumMod val="45000"/>
                    <a:lumOff val="55000"/>
                  </a:schemeClr>
                </a:gs>
              </a:gsLst>
              <a:lin ang="5400000" scaled="1"/>
            </a:gra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75" name="Rectangle 74">
            <a:extLst>
              <a:ext uri="{FF2B5EF4-FFF2-40B4-BE49-F238E27FC236}">
                <a16:creationId xmlns:a16="http://schemas.microsoft.com/office/drawing/2014/main" id="{0068E43B-5F90-A03A-D021-1C68C2EE0380}"/>
              </a:ext>
            </a:extLst>
          </p:cNvPr>
          <p:cNvSpPr/>
          <p:nvPr/>
        </p:nvSpPr>
        <p:spPr bwMode="auto">
          <a:xfrm>
            <a:off x="6357788" y="2124957"/>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개발자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데이터 관리자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p>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코드 및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SQL </a:t>
            </a:r>
            <a:r>
              <a:rPr kumimoji="0" lang="ko-KR" altLang="en-US" sz="1300" b="1" i="0" u="none" strike="noStrike" kern="1200" cap="none" spc="0" normalizeH="0" baseline="0" noProof="0" dirty="0" err="1">
                <a:ln>
                  <a:noFill/>
                </a:ln>
                <a:solidFill>
                  <a:prstClr val="black"/>
                </a:solidFill>
                <a:effectLst/>
                <a:uLnTx/>
                <a:uFillTx/>
                <a:latin typeface="Segoe UI"/>
                <a:ea typeface="+mn-ea"/>
                <a:cs typeface="+mn-cs"/>
              </a:rPr>
              <a:t>쿼리등</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 작성</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sp>
        <p:nvSpPr>
          <p:cNvPr id="84" name="Rectangle 83">
            <a:extLst>
              <a:ext uri="{FF2B5EF4-FFF2-40B4-BE49-F238E27FC236}">
                <a16:creationId xmlns:a16="http://schemas.microsoft.com/office/drawing/2014/main" id="{F08C9A50-CA4B-59CC-E168-B3BA2BBCE0B2}"/>
              </a:ext>
            </a:extLst>
          </p:cNvPr>
          <p:cNvSpPr/>
          <p:nvPr/>
        </p:nvSpPr>
        <p:spPr bwMode="auto">
          <a:xfrm>
            <a:off x="3427582" y="3096720"/>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전문 영역 주제에 대한 요약</a:t>
            </a:r>
            <a:endParaRPr kumimoji="0" lang="en-US" altLang="ko-KR" sz="1300" b="1" i="0" u="none" strike="noStrike" kern="1200" cap="none" spc="0" normalizeH="0" baseline="0" noProof="0" dirty="0">
              <a:ln>
                <a:noFill/>
              </a:ln>
              <a:solidFill>
                <a:prstClr val="black"/>
              </a:solidFill>
              <a:effectLst/>
              <a:uLnTx/>
              <a:uFillTx/>
              <a:latin typeface="Segoe UI"/>
              <a:ea typeface="+mn-ea"/>
              <a:cs typeface="+mn-cs"/>
            </a:endParaRPr>
          </a:p>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prstClr val="black"/>
                </a:solidFill>
                <a:effectLst/>
                <a:uLnTx/>
                <a:uFillTx/>
                <a:latin typeface="Segoe UI"/>
                <a:ea typeface="+mn-ea"/>
                <a:cs typeface="+mn-cs"/>
              </a:rPr>
              <a:t>(</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회계</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마케팅 보고서</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SNS</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 外</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sp>
        <p:nvSpPr>
          <p:cNvPr id="86" name="Rectangle 85">
            <a:extLst>
              <a:ext uri="{FF2B5EF4-FFF2-40B4-BE49-F238E27FC236}">
                <a16:creationId xmlns:a16="http://schemas.microsoft.com/office/drawing/2014/main" id="{3B675AE3-5002-6164-73F1-A8EE692E563C}"/>
              </a:ext>
            </a:extLst>
          </p:cNvPr>
          <p:cNvSpPr/>
          <p:nvPr/>
        </p:nvSpPr>
        <p:spPr bwMode="auto">
          <a:xfrm>
            <a:off x="6368732" y="3116192"/>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운영자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 </a:t>
            </a:r>
            <a:endParaRPr kumimoji="0" lang="en-US" altLang="ko-KR" sz="1300" b="1" i="0" u="none" strike="noStrike" kern="1200" cap="none" spc="0" normalizeH="0" baseline="0" noProof="0" dirty="0">
              <a:ln>
                <a:noFill/>
              </a:ln>
              <a:solidFill>
                <a:prstClr val="black"/>
              </a:solidFill>
              <a:effectLst/>
              <a:uLnTx/>
              <a:uFillTx/>
              <a:latin typeface="Segoe UI"/>
              <a:ea typeface="+mn-ea"/>
              <a:cs typeface="+mn-cs"/>
            </a:endParaRPr>
          </a:p>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각종 스크립트 작성</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cxnSp>
        <p:nvCxnSpPr>
          <p:cNvPr id="88" name="Straight Connector 87">
            <a:extLst>
              <a:ext uri="{FF2B5EF4-FFF2-40B4-BE49-F238E27FC236}">
                <a16:creationId xmlns:a16="http://schemas.microsoft.com/office/drawing/2014/main" id="{A8F293BB-3A09-F4BE-C6E4-F11E36D1EDBC}"/>
              </a:ext>
              <a:ext uri="{C183D7F6-B498-43B3-948B-1728B52AA6E4}">
                <adec:decorative xmlns:adec="http://schemas.microsoft.com/office/drawing/2017/decorative" val="1"/>
              </a:ext>
            </a:extLst>
          </p:cNvPr>
          <p:cNvCxnSpPr>
            <a:cxnSpLocks/>
          </p:cNvCxnSpPr>
          <p:nvPr/>
        </p:nvCxnSpPr>
        <p:spPr>
          <a:xfrm>
            <a:off x="6060489" y="1665315"/>
            <a:ext cx="0" cy="3214898"/>
          </a:xfrm>
          <a:prstGeom prst="line">
            <a:avLst/>
          </a:prstGeom>
          <a:ln w="15875" cap="flat" cmpd="sng" algn="ctr">
            <a:gradFill>
              <a:gsLst>
                <a:gs pos="76000">
                  <a:srgbClr val="D5C0F6"/>
                </a:gs>
                <a:gs pos="17000">
                  <a:schemeClr val="accent1">
                    <a:lumMod val="45000"/>
                    <a:lumOff val="55000"/>
                  </a:schemeClr>
                </a:gs>
                <a:gs pos="39000">
                  <a:schemeClr val="accent1">
                    <a:lumMod val="45000"/>
                    <a:lumOff val="55000"/>
                  </a:schemeClr>
                </a:gs>
              </a:gsLst>
              <a:lin ang="5400000" scaled="1"/>
            </a:gra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89" name="Straight Connector 88">
            <a:extLst>
              <a:ext uri="{FF2B5EF4-FFF2-40B4-BE49-F238E27FC236}">
                <a16:creationId xmlns:a16="http://schemas.microsoft.com/office/drawing/2014/main" id="{74D45EF5-3091-874C-E740-813FC49E3F44}"/>
              </a:ext>
              <a:ext uri="{C183D7F6-B498-43B3-948B-1728B52AA6E4}">
                <adec:decorative xmlns:adec="http://schemas.microsoft.com/office/drawing/2017/decorative" val="1"/>
              </a:ext>
            </a:extLst>
          </p:cNvPr>
          <p:cNvCxnSpPr>
            <a:cxnSpLocks/>
          </p:cNvCxnSpPr>
          <p:nvPr/>
        </p:nvCxnSpPr>
        <p:spPr>
          <a:xfrm>
            <a:off x="3018407" y="1751309"/>
            <a:ext cx="0" cy="3063111"/>
          </a:xfrm>
          <a:prstGeom prst="line">
            <a:avLst/>
          </a:prstGeom>
          <a:ln w="15875" cap="flat" cmpd="sng" algn="ctr">
            <a:gradFill>
              <a:gsLst>
                <a:gs pos="76000">
                  <a:srgbClr val="D5C0F6"/>
                </a:gs>
                <a:gs pos="17000">
                  <a:schemeClr val="accent1">
                    <a:lumMod val="45000"/>
                    <a:lumOff val="55000"/>
                  </a:schemeClr>
                </a:gs>
                <a:gs pos="39000">
                  <a:schemeClr val="accent1">
                    <a:lumMod val="45000"/>
                    <a:lumOff val="55000"/>
                  </a:schemeClr>
                </a:gs>
              </a:gsLst>
              <a:lin ang="5400000" scaled="1"/>
            </a:gra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90" name="Rectangle 89">
            <a:extLst>
              <a:ext uri="{FF2B5EF4-FFF2-40B4-BE49-F238E27FC236}">
                <a16:creationId xmlns:a16="http://schemas.microsoft.com/office/drawing/2014/main" id="{5693047F-3091-B640-9A74-B6608865C843}"/>
              </a:ext>
            </a:extLst>
          </p:cNvPr>
          <p:cNvSpPr/>
          <p:nvPr/>
        </p:nvSpPr>
        <p:spPr bwMode="auto">
          <a:xfrm>
            <a:off x="9289802" y="2124957"/>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검색 결과 리뷰</a:t>
            </a:r>
            <a:endParaRPr kumimoji="0" lang="en-US" altLang="ko-KR" sz="1300" b="1" i="0" u="none" strike="noStrike" kern="1200" cap="none" spc="0" normalizeH="0" baseline="0" noProof="0" dirty="0">
              <a:ln>
                <a:noFill/>
              </a:ln>
              <a:solidFill>
                <a:prstClr val="black"/>
              </a:solidFill>
              <a:effectLst/>
              <a:uLnTx/>
              <a:uFillTx/>
              <a:latin typeface="Segoe UI"/>
              <a:ea typeface="+mn-ea"/>
              <a:cs typeface="+mn-cs"/>
            </a:endParaRPr>
          </a:p>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300" b="1" i="0" u="none" strike="noStrike" kern="1200" cap="none" spc="0" normalizeH="0" baseline="0" noProof="0" dirty="0">
                <a:ln>
                  <a:noFill/>
                </a:ln>
                <a:solidFill>
                  <a:prstClr val="black"/>
                </a:solidFill>
                <a:effectLst/>
                <a:uLnTx/>
                <a:uFillTx/>
                <a:latin typeface="Segoe UI"/>
                <a:ea typeface="+mn-ea"/>
                <a:cs typeface="+mn-cs"/>
              </a:rPr>
              <a:t>(</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제품</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서비스 外</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sp>
        <p:nvSpPr>
          <p:cNvPr id="92" name="Rectangle 91">
            <a:extLst>
              <a:ext uri="{FF2B5EF4-FFF2-40B4-BE49-F238E27FC236}">
                <a16:creationId xmlns:a16="http://schemas.microsoft.com/office/drawing/2014/main" id="{21829D31-F687-551A-1C6E-8484309C52AF}"/>
              </a:ext>
            </a:extLst>
          </p:cNvPr>
          <p:cNvSpPr/>
          <p:nvPr/>
        </p:nvSpPr>
        <p:spPr bwMode="auto">
          <a:xfrm>
            <a:off x="9278858" y="3096720"/>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정보 검색 및 지식화</a:t>
            </a:r>
            <a:endParaRPr kumimoji="0" lang="en-US" sz="1300" b="1" i="0" u="none" strike="noStrike" kern="1200" cap="none" spc="0" normalizeH="0" baseline="0" noProof="0" dirty="0">
              <a:ln>
                <a:noFill/>
              </a:ln>
              <a:solidFill>
                <a:prstClr val="black"/>
              </a:solidFill>
              <a:effectLst/>
              <a:uLnTx/>
              <a:uFillTx/>
              <a:latin typeface="Segoe UI"/>
              <a:ea typeface="+mn-ea"/>
              <a:cs typeface="+mn-cs"/>
            </a:endParaRPr>
          </a:p>
        </p:txBody>
      </p:sp>
      <p:sp>
        <p:nvSpPr>
          <p:cNvPr id="108" name="Rectangle 107">
            <a:extLst>
              <a:ext uri="{FF2B5EF4-FFF2-40B4-BE49-F238E27FC236}">
                <a16:creationId xmlns:a16="http://schemas.microsoft.com/office/drawing/2014/main" id="{9C0D59AF-1F34-936F-F7C8-BB0E71A2A67D}"/>
              </a:ext>
            </a:extLst>
          </p:cNvPr>
          <p:cNvSpPr/>
          <p:nvPr/>
        </p:nvSpPr>
        <p:spPr bwMode="auto">
          <a:xfrm>
            <a:off x="280923" y="5099311"/>
            <a:ext cx="11559131" cy="340293"/>
          </a:xfrm>
          <a:prstGeom prst="rect">
            <a:avLst/>
          </a:prstGeom>
          <a:gradFill>
            <a:gsLst>
              <a:gs pos="0">
                <a:schemeClr val="accent2">
                  <a:lumMod val="50000"/>
                </a:schemeClr>
              </a:gs>
              <a:gs pos="30000">
                <a:schemeClr val="bg1"/>
              </a:gs>
            </a:gsLst>
            <a:lin ang="16200000" scaled="1"/>
          </a:gra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400" b="1" i="0" u="none" strike="noStrike" kern="1200" cap="none" spc="0" normalizeH="0" baseline="0" noProof="0" dirty="0" err="1">
                <a:ln>
                  <a:noFill/>
                </a:ln>
                <a:solidFill>
                  <a:srgbClr val="FFFFFF"/>
                </a:solidFill>
                <a:effectLst/>
                <a:uLnTx/>
                <a:uFillTx/>
                <a:latin typeface="Segoe UI"/>
                <a:ea typeface="+mn-ea"/>
                <a:cs typeface="+mn-cs"/>
              </a:rPr>
              <a:t>컨택</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 센터 활용 시 </a:t>
            </a:r>
            <a:r>
              <a:rPr kumimoji="0" lang="en-CA"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분류</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감정분석</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주요 정보 추출</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요약</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답변 생성</a:t>
            </a:r>
            <a:endParaRPr kumimoji="0" lang="en-CA" sz="1400" b="1" i="0" u="none" strike="noStrike" kern="1200" cap="none" spc="0" normalizeH="0" baseline="0" noProof="0" dirty="0">
              <a:ln>
                <a:noFill/>
              </a:ln>
              <a:solidFill>
                <a:srgbClr val="FFFFFF"/>
              </a:solidFill>
              <a:effectLst/>
              <a:uLnTx/>
              <a:uFillTx/>
              <a:latin typeface="Segoe UI"/>
              <a:ea typeface="+mn-ea"/>
              <a:cs typeface="+mn-cs"/>
            </a:endParaRPr>
          </a:p>
        </p:txBody>
      </p:sp>
      <p:sp>
        <p:nvSpPr>
          <p:cNvPr id="114" name="Rectangle 113">
            <a:extLst>
              <a:ext uri="{FF2B5EF4-FFF2-40B4-BE49-F238E27FC236}">
                <a16:creationId xmlns:a16="http://schemas.microsoft.com/office/drawing/2014/main" id="{0F8DCCA0-E036-DAED-6A3C-9BB2034D7012}"/>
              </a:ext>
            </a:extLst>
          </p:cNvPr>
          <p:cNvSpPr/>
          <p:nvPr/>
        </p:nvSpPr>
        <p:spPr bwMode="auto">
          <a:xfrm>
            <a:off x="280923" y="5557371"/>
            <a:ext cx="11559131" cy="340293"/>
          </a:xfrm>
          <a:prstGeom prst="rect">
            <a:avLst/>
          </a:prstGeom>
          <a:gradFill>
            <a:gsLst>
              <a:gs pos="0">
                <a:schemeClr val="accent2">
                  <a:lumMod val="50000"/>
                </a:schemeClr>
              </a:gs>
              <a:gs pos="30000">
                <a:schemeClr val="bg1"/>
              </a:gs>
            </a:gsLst>
            <a:lin ang="16200000" scaled="1"/>
          </a:gra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고객 관리 목적 </a:t>
            </a:r>
            <a:r>
              <a:rPr kumimoji="0" lang="en-CA"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개별 고객에 맞춤형 정보 제공 </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고객 문의</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트랜드</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검색결과</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조회결과 생성</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a:t>
            </a:r>
            <a:endParaRPr kumimoji="0" lang="en-CA" sz="1400" b="1" i="0" u="none" strike="noStrike" kern="1200" cap="none" spc="0" normalizeH="0" baseline="0" noProof="0" dirty="0">
              <a:ln>
                <a:noFill/>
              </a:ln>
              <a:solidFill>
                <a:srgbClr val="FFFFFF"/>
              </a:solidFill>
              <a:effectLst/>
              <a:uLnTx/>
              <a:uFillTx/>
              <a:latin typeface="Segoe UI"/>
              <a:ea typeface="+mn-ea"/>
              <a:cs typeface="+mn-cs"/>
            </a:endParaRPr>
          </a:p>
        </p:txBody>
      </p:sp>
      <p:sp>
        <p:nvSpPr>
          <p:cNvPr id="115" name="Rectangle 114">
            <a:extLst>
              <a:ext uri="{FF2B5EF4-FFF2-40B4-BE49-F238E27FC236}">
                <a16:creationId xmlns:a16="http://schemas.microsoft.com/office/drawing/2014/main" id="{C3007B8A-6CEA-045F-EBD4-A45180858DC1}"/>
              </a:ext>
            </a:extLst>
          </p:cNvPr>
          <p:cNvSpPr/>
          <p:nvPr/>
        </p:nvSpPr>
        <p:spPr bwMode="auto">
          <a:xfrm>
            <a:off x="417862" y="2124957"/>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err="1">
                <a:ln>
                  <a:noFill/>
                </a:ln>
                <a:solidFill>
                  <a:prstClr val="black"/>
                </a:solidFill>
                <a:effectLst/>
                <a:uLnTx/>
                <a:uFillTx/>
                <a:latin typeface="Segoe UI"/>
                <a:ea typeface="+mn-ea"/>
                <a:cs typeface="+mn-cs"/>
              </a:rPr>
              <a:t>컨택</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 센터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고객 질의에</a:t>
            </a:r>
            <a:br>
              <a:rPr kumimoji="0" lang="en-US" altLang="ko-KR" sz="1300" b="1" i="0" u="none" strike="noStrike" kern="1200" cap="none" spc="0" normalizeH="0" baseline="0" noProof="0" dirty="0">
                <a:ln>
                  <a:noFill/>
                </a:ln>
                <a:solidFill>
                  <a:prstClr val="black"/>
                </a:solidFill>
                <a:effectLst/>
                <a:uLnTx/>
                <a:uFillTx/>
                <a:latin typeface="Segoe UI"/>
                <a:ea typeface="+mn-ea"/>
                <a:cs typeface="+mn-cs"/>
              </a:rPr>
            </a:b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대한 맞춤형 답변 생성</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sp>
        <p:nvSpPr>
          <p:cNvPr id="116" name="Rectangle 115">
            <a:extLst>
              <a:ext uri="{FF2B5EF4-FFF2-40B4-BE49-F238E27FC236}">
                <a16:creationId xmlns:a16="http://schemas.microsoft.com/office/drawing/2014/main" id="{E5EB656C-C388-E60B-DDBD-21B3981D3CD3}"/>
              </a:ext>
            </a:extLst>
          </p:cNvPr>
          <p:cNvSpPr/>
          <p:nvPr/>
        </p:nvSpPr>
        <p:spPr bwMode="auto">
          <a:xfrm>
            <a:off x="417862" y="3100049"/>
            <a:ext cx="2406631" cy="752215"/>
          </a:xfrm>
          <a:prstGeom prst="rect">
            <a:avLst/>
          </a:prstGeom>
          <a:solidFill>
            <a:schemeClr val="tx1"/>
          </a:soli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웹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맞춤형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UI </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생성 </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a:t>
            </a:r>
            <a:r>
              <a:rPr kumimoji="0" lang="ko-KR" altLang="en-US" sz="1300" b="1" i="0" u="none" strike="noStrike" kern="1200" cap="none" spc="0" normalizeH="0" baseline="0" noProof="0" dirty="0">
                <a:ln>
                  <a:noFill/>
                </a:ln>
                <a:solidFill>
                  <a:prstClr val="black"/>
                </a:solidFill>
                <a:effectLst/>
                <a:uLnTx/>
                <a:uFillTx/>
                <a:latin typeface="Segoe UI"/>
                <a:ea typeface="+mn-ea"/>
                <a:cs typeface="+mn-cs"/>
              </a:rPr>
              <a:t>개인화</a:t>
            </a:r>
            <a:r>
              <a:rPr kumimoji="0" lang="en-US" altLang="ko-KR" sz="1300" b="1" i="0" u="none" strike="noStrike" kern="1200" cap="none" spc="0" normalizeH="0" baseline="0" noProof="0" dirty="0">
                <a:ln>
                  <a:noFill/>
                </a:ln>
                <a:solidFill>
                  <a:prstClr val="black"/>
                </a:solidFill>
                <a:effectLst/>
                <a:uLnTx/>
                <a:uFillTx/>
                <a:latin typeface="Segoe UI"/>
                <a:ea typeface="+mn-ea"/>
                <a:cs typeface="+mn-cs"/>
              </a:rPr>
              <a:t>)</a:t>
            </a:r>
            <a:endParaRPr kumimoji="0" lang="en-CA" sz="1300" b="1" i="0" u="none" strike="noStrike" kern="1200" cap="none" spc="0" normalizeH="0" baseline="0" noProof="0" dirty="0">
              <a:ln>
                <a:noFill/>
              </a:ln>
              <a:solidFill>
                <a:prstClr val="black"/>
              </a:solidFill>
              <a:effectLst/>
              <a:uLnTx/>
              <a:uFillTx/>
              <a:latin typeface="Segoe UI"/>
              <a:ea typeface="+mn-ea"/>
              <a:cs typeface="+mn-cs"/>
            </a:endParaRPr>
          </a:p>
        </p:txBody>
      </p:sp>
      <p:sp>
        <p:nvSpPr>
          <p:cNvPr id="117" name="Rectangle 116">
            <a:extLst>
              <a:ext uri="{FF2B5EF4-FFF2-40B4-BE49-F238E27FC236}">
                <a16:creationId xmlns:a16="http://schemas.microsoft.com/office/drawing/2014/main" id="{EDE7FFBD-A9F7-1022-25C2-6BE4F719B08D}"/>
              </a:ext>
            </a:extLst>
          </p:cNvPr>
          <p:cNvSpPr/>
          <p:nvPr/>
        </p:nvSpPr>
        <p:spPr bwMode="auto">
          <a:xfrm>
            <a:off x="280923" y="5992886"/>
            <a:ext cx="11559131" cy="340293"/>
          </a:xfrm>
          <a:prstGeom prst="rect">
            <a:avLst/>
          </a:prstGeom>
          <a:gradFill>
            <a:gsLst>
              <a:gs pos="0">
                <a:schemeClr val="accent2">
                  <a:lumMod val="50000"/>
                </a:schemeClr>
              </a:gs>
              <a:gs pos="30000">
                <a:schemeClr val="bg1"/>
              </a:gs>
            </a:gsLst>
            <a:lin ang="16200000" scaled="1"/>
          </a:gradFill>
          <a:ln>
            <a:noFill/>
            <a:headEnd type="none" w="med" len="med"/>
            <a:tailEnd type="none" w="med" len="med"/>
          </a:ln>
          <a:effectLst>
            <a:reflection blurRad="88900" stA="50000" endA="300" endPos="55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vert="horz" wrap="square" lIns="0" tIns="46637" rIns="0" bIns="46637" numCol="1" rtlCol="0" anchor="ctr" anchorCtr="0" compatLnSpc="1">
            <a:prstTxWarp prst="textNoShape">
              <a:avLst/>
            </a:prstTxWarp>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업무 자동화 </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정형 비정형 문서 검색 </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매크로</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스크립트</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코드 생성 </a:t>
            </a:r>
            <a:r>
              <a:rPr kumimoji="0" lang="en-US" altLang="ko-KR" sz="1400" b="1" i="0" u="none" strike="noStrike" kern="1200" cap="none" spc="0" normalizeH="0" baseline="0" noProof="0" dirty="0">
                <a:ln>
                  <a:noFill/>
                </a:ln>
                <a:solidFill>
                  <a:srgbClr val="FFFFFF"/>
                </a:solidFill>
                <a:effectLst/>
                <a:uLnTx/>
                <a:uFillTx/>
                <a:latin typeface="Segoe UI"/>
                <a:ea typeface="+mn-ea"/>
                <a:cs typeface="+mn-cs"/>
              </a:rPr>
              <a:t>/ </a:t>
            </a:r>
            <a:r>
              <a:rPr kumimoji="0" lang="ko-KR" altLang="en-US" sz="1400" b="1" i="0" u="none" strike="noStrike" kern="1200" cap="none" spc="0" normalizeH="0" baseline="0" noProof="0" dirty="0">
                <a:ln>
                  <a:noFill/>
                </a:ln>
                <a:solidFill>
                  <a:srgbClr val="FFFFFF"/>
                </a:solidFill>
                <a:effectLst/>
                <a:uLnTx/>
                <a:uFillTx/>
                <a:latin typeface="Segoe UI"/>
                <a:ea typeface="+mn-ea"/>
                <a:cs typeface="+mn-cs"/>
              </a:rPr>
              <a:t>컨텐츠 생성 </a:t>
            </a:r>
            <a:endParaRPr kumimoji="0" lang="en-CA" sz="1400" b="1" i="0" u="none" strike="noStrike" kern="1200" cap="none" spc="0" normalizeH="0" baseline="0" noProof="0" dirty="0">
              <a:ln>
                <a:noFill/>
              </a:ln>
              <a:solidFill>
                <a:srgbClr val="FFFFFF"/>
              </a:solidFill>
              <a:effectLst/>
              <a:uLnTx/>
              <a:uFillTx/>
              <a:latin typeface="Segoe UI"/>
              <a:ea typeface="+mn-ea"/>
              <a:cs typeface="+mn-cs"/>
            </a:endParaRPr>
          </a:p>
        </p:txBody>
      </p:sp>
      <p:grpSp>
        <p:nvGrpSpPr>
          <p:cNvPr id="138" name="Group 137" descr="Code generation">
            <a:extLst>
              <a:ext uri="{FF2B5EF4-FFF2-40B4-BE49-F238E27FC236}">
                <a16:creationId xmlns:a16="http://schemas.microsoft.com/office/drawing/2014/main" id="{44AF64BF-8B5D-5D7A-52F8-2E44AD08F2DE}"/>
              </a:ext>
            </a:extLst>
          </p:cNvPr>
          <p:cNvGrpSpPr/>
          <p:nvPr/>
        </p:nvGrpSpPr>
        <p:grpSpPr>
          <a:xfrm>
            <a:off x="6477793" y="1428901"/>
            <a:ext cx="2161489" cy="516155"/>
            <a:chOff x="6477793" y="1427148"/>
            <a:chExt cx="2161489" cy="516155"/>
          </a:xfrm>
        </p:grpSpPr>
        <p:sp>
          <p:nvSpPr>
            <p:cNvPr id="53" name="TextBox 52">
              <a:extLst>
                <a:ext uri="{FF2B5EF4-FFF2-40B4-BE49-F238E27FC236}">
                  <a16:creationId xmlns:a16="http://schemas.microsoft.com/office/drawing/2014/main" id="{4DC40F92-A716-4A06-9433-3B4DE3442E31}"/>
                </a:ext>
              </a:extLst>
            </p:cNvPr>
            <p:cNvSpPr txBox="1"/>
            <p:nvPr/>
          </p:nvSpPr>
          <p:spPr>
            <a:xfrm>
              <a:off x="7215808" y="1532472"/>
              <a:ext cx="1423474" cy="313932"/>
            </a:xfrm>
            <a:prstGeom prst="rect">
              <a:avLst/>
            </a:prstGeom>
            <a:noFill/>
          </p:spPr>
          <p:txBody>
            <a:bodyPr wrap="square" lIns="0">
              <a:spAutoFit/>
            </a:bodyPr>
            <a:lstStyle/>
            <a:p>
              <a:pPr marL="0" marR="0" lvl="1" indent="0" algn="l" defTabSz="914102" rtl="0" eaLnBrk="1" fontAlgn="base" latinLnBrk="0" hangingPunct="1">
                <a:lnSpc>
                  <a:spcPct val="90000"/>
                </a:lnSpc>
                <a:spcBef>
                  <a:spcPts val="0"/>
                </a:spcBef>
                <a:spcAft>
                  <a:spcPct val="0"/>
                </a:spcAft>
                <a:buClrTx/>
                <a:buSzPct val="90000"/>
                <a:buFontTx/>
                <a:buNone/>
                <a:tabLst/>
                <a:defRPr/>
              </a:pPr>
              <a:r>
                <a:rPr kumimoji="0" lang="ko-KR" altLang="en-US" sz="1600" b="0" i="0" u="none" strike="noStrike" kern="0" cap="none" spc="0" normalizeH="0" baseline="0" noProof="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rPr>
                <a:t>코드 생성</a:t>
              </a:r>
              <a:endParaRPr kumimoji="0" lang="en-US" sz="1600" b="0" i="0" u="none" strike="noStrike" kern="0" cap="none" spc="0" normalizeH="0" baseline="0" noProof="0" dirty="0">
                <a:ln>
                  <a:noFill/>
                </a:ln>
                <a:gradFill>
                  <a:gsLst>
                    <a:gs pos="18939">
                      <a:srgbClr val="FFFFFF"/>
                    </a:gs>
                    <a:gs pos="43000">
                      <a:srgbClr val="FFFFFF"/>
                    </a:gs>
                  </a:gsLst>
                  <a:lin ang="18900000" scaled="0"/>
                </a:gradFill>
                <a:effectLst/>
                <a:uLnTx/>
                <a:uFillTx/>
                <a:latin typeface="Segoe UI Semibold"/>
                <a:ea typeface="+mn-ea"/>
                <a:cs typeface="Segoe UI" panose="020B0502040204020203" pitchFamily="34" charset="0"/>
              </a:endParaRPr>
            </a:p>
          </p:txBody>
        </p:sp>
        <p:grpSp>
          <p:nvGrpSpPr>
            <p:cNvPr id="134" name="Group 133">
              <a:extLst>
                <a:ext uri="{FF2B5EF4-FFF2-40B4-BE49-F238E27FC236}">
                  <a16:creationId xmlns:a16="http://schemas.microsoft.com/office/drawing/2014/main" id="{FD83FB8D-F125-D68F-29E0-82BF7911D437}"/>
                </a:ext>
              </a:extLst>
            </p:cNvPr>
            <p:cNvGrpSpPr/>
            <p:nvPr/>
          </p:nvGrpSpPr>
          <p:grpSpPr>
            <a:xfrm>
              <a:off x="6477793" y="1427148"/>
              <a:ext cx="612141" cy="516155"/>
              <a:chOff x="-1070323" y="2979734"/>
              <a:chExt cx="612141" cy="516155"/>
            </a:xfrm>
          </p:grpSpPr>
          <p:pic>
            <p:nvPicPr>
              <p:cNvPr id="132" name="Graphic 131" descr="Monitor with solid fill">
                <a:extLst>
                  <a:ext uri="{FF2B5EF4-FFF2-40B4-BE49-F238E27FC236}">
                    <a16:creationId xmlns:a16="http://schemas.microsoft.com/office/drawing/2014/main" id="{6F12B96D-22D5-C40C-C12D-B6FE8BFB93EF}"/>
                  </a:ext>
                </a:extLst>
              </p:cNvPr>
              <p:cNvPicPr>
                <a:picLocks noChangeAspect="1"/>
              </p:cNvPicPr>
              <p:nvPr/>
            </p:nvPicPr>
            <p:blipFill>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070323" y="2979734"/>
                <a:ext cx="516155" cy="516155"/>
              </a:xfrm>
              <a:prstGeom prst="rect">
                <a:avLst/>
              </a:prstGeom>
            </p:spPr>
          </p:pic>
          <p:sp>
            <p:nvSpPr>
              <p:cNvPr id="133" name="Graphic 22">
                <a:extLst>
                  <a:ext uri="{FF2B5EF4-FFF2-40B4-BE49-F238E27FC236}">
                    <a16:creationId xmlns:a16="http://schemas.microsoft.com/office/drawing/2014/main" id="{1E2408E2-ED24-DF89-8CB8-6DD07F208A6E}"/>
                  </a:ext>
                </a:extLst>
              </p:cNvPr>
              <p:cNvSpPr/>
              <p:nvPr/>
            </p:nvSpPr>
            <p:spPr>
              <a:xfrm>
                <a:off x="-737456" y="2996431"/>
                <a:ext cx="279274" cy="261809"/>
              </a:xfrm>
              <a:custGeom>
                <a:avLst/>
                <a:gdLst>
                  <a:gd name="connsiteX0" fmla="*/ 132313 w 190499"/>
                  <a:gd name="connsiteY0" fmla="*/ 9985 h 196445"/>
                  <a:gd name="connsiteX1" fmla="*/ 180517 w 190499"/>
                  <a:gd name="connsiteY1" fmla="*/ 9983 h 196445"/>
                  <a:gd name="connsiteX2" fmla="*/ 180518 w 190499"/>
                  <a:gd name="connsiteY2" fmla="*/ 58184 h 196445"/>
                  <a:gd name="connsiteX3" fmla="*/ 172022 w 190499"/>
                  <a:gd name="connsiteY3" fmla="*/ 66681 h 196445"/>
                  <a:gd name="connsiteX4" fmla="*/ 123820 w 190499"/>
                  <a:gd name="connsiteY4" fmla="*/ 18478 h 196445"/>
                  <a:gd name="connsiteX5" fmla="*/ 132313 w 190499"/>
                  <a:gd name="connsiteY5" fmla="*/ 9985 h 196445"/>
                  <a:gd name="connsiteX6" fmla="*/ 113718 w 190499"/>
                  <a:gd name="connsiteY6" fmla="*/ 28581 h 196445"/>
                  <a:gd name="connsiteX7" fmla="*/ 18488 w 190499"/>
                  <a:gd name="connsiteY7" fmla="*/ 123822 h 196445"/>
                  <a:gd name="connsiteX8" fmla="*/ 10630 w 190499"/>
                  <a:gd name="connsiteY8" fmla="*/ 137886 h 196445"/>
                  <a:gd name="connsiteX9" fmla="*/ 194 w 190499"/>
                  <a:gd name="connsiteY9" fmla="*/ 181715 h 196445"/>
                  <a:gd name="connsiteX10" fmla="*/ 2092 w 190499"/>
                  <a:gd name="connsiteY10" fmla="*/ 188421 h 196445"/>
                  <a:gd name="connsiteX11" fmla="*/ 8799 w 190499"/>
                  <a:gd name="connsiteY11" fmla="*/ 190319 h 196445"/>
                  <a:gd name="connsiteX12" fmla="*/ 52625 w 190499"/>
                  <a:gd name="connsiteY12" fmla="*/ 179884 h 196445"/>
                  <a:gd name="connsiteX13" fmla="*/ 66693 w 190499"/>
                  <a:gd name="connsiteY13" fmla="*/ 172023 h 196445"/>
                  <a:gd name="connsiteX14" fmla="*/ 77657 w 190499"/>
                  <a:gd name="connsiteY14" fmla="*/ 161058 h 196445"/>
                  <a:gd name="connsiteX15" fmla="*/ 76200 w 190499"/>
                  <a:gd name="connsiteY15" fmla="*/ 147644 h 196445"/>
                  <a:gd name="connsiteX16" fmla="*/ 138112 w 190499"/>
                  <a:gd name="connsiteY16" fmla="*/ 85731 h 196445"/>
                  <a:gd name="connsiteX17" fmla="*/ 151519 w 190499"/>
                  <a:gd name="connsiteY17" fmla="*/ 87187 h 196445"/>
                  <a:gd name="connsiteX18" fmla="*/ 161920 w 190499"/>
                  <a:gd name="connsiteY18" fmla="*/ 76784 h 196445"/>
                  <a:gd name="connsiteX19" fmla="*/ 113718 w 190499"/>
                  <a:gd name="connsiteY19" fmla="*/ 28581 h 196445"/>
                  <a:gd name="connsiteX20" fmla="*/ 107415 w 190499"/>
                  <a:gd name="connsiteY20" fmla="*/ 114077 h 196445"/>
                  <a:gd name="connsiteX21" fmla="*/ 93688 w 190499"/>
                  <a:gd name="connsiteY21" fmla="*/ 137853 h 196445"/>
                  <a:gd name="connsiteX22" fmla="*/ 88123 w 190499"/>
                  <a:gd name="connsiteY22" fmla="*/ 139229 h 196445"/>
                  <a:gd name="connsiteX23" fmla="*/ 87474 w 190499"/>
                  <a:gd name="connsiteY23" fmla="*/ 147647 h 196445"/>
                  <a:gd name="connsiteX24" fmla="*/ 88184 w 190499"/>
                  <a:gd name="connsiteY24" fmla="*/ 156442 h 196445"/>
                  <a:gd name="connsiteX25" fmla="*/ 93322 w 190499"/>
                  <a:gd name="connsiteY25" fmla="*/ 157679 h 196445"/>
                  <a:gd name="connsiteX26" fmla="*/ 107133 w 190499"/>
                  <a:gd name="connsiteY26" fmla="*/ 181592 h 196445"/>
                  <a:gd name="connsiteX27" fmla="*/ 105359 w 190499"/>
                  <a:gd name="connsiteY27" fmla="*/ 187605 h 196445"/>
                  <a:gd name="connsiteX28" fmla="*/ 119496 w 190499"/>
                  <a:gd name="connsiteY28" fmla="*/ 196382 h 196445"/>
                  <a:gd name="connsiteX29" fmla="*/ 124195 w 190499"/>
                  <a:gd name="connsiteY29" fmla="*/ 191442 h 196445"/>
                  <a:gd name="connsiteX30" fmla="*/ 151808 w 190499"/>
                  <a:gd name="connsiteY30" fmla="*/ 191446 h 196445"/>
                  <a:gd name="connsiteX31" fmla="*/ 156559 w 190499"/>
                  <a:gd name="connsiteY31" fmla="*/ 196445 h 196445"/>
                  <a:gd name="connsiteX32" fmla="*/ 170682 w 190499"/>
                  <a:gd name="connsiteY32" fmla="*/ 187750 h 196445"/>
                  <a:gd name="connsiteX33" fmla="*/ 168796 w 190499"/>
                  <a:gd name="connsiteY33" fmla="*/ 181216 h 196445"/>
                  <a:gd name="connsiteX34" fmla="*/ 182524 w 190499"/>
                  <a:gd name="connsiteY34" fmla="*/ 157440 h 196445"/>
                  <a:gd name="connsiteX35" fmla="*/ 188084 w 190499"/>
                  <a:gd name="connsiteY35" fmla="*/ 156064 h 196445"/>
                  <a:gd name="connsiteX36" fmla="*/ 188733 w 190499"/>
                  <a:gd name="connsiteY36" fmla="*/ 147647 h 196445"/>
                  <a:gd name="connsiteX37" fmla="*/ 188023 w 190499"/>
                  <a:gd name="connsiteY37" fmla="*/ 138849 h 196445"/>
                  <a:gd name="connsiteX38" fmla="*/ 182889 w 190499"/>
                  <a:gd name="connsiteY38" fmla="*/ 137613 h 196445"/>
                  <a:gd name="connsiteX39" fmla="*/ 169078 w 190499"/>
                  <a:gd name="connsiteY39" fmla="*/ 113700 h 196445"/>
                  <a:gd name="connsiteX40" fmla="*/ 170851 w 190499"/>
                  <a:gd name="connsiteY40" fmla="*/ 107692 h 196445"/>
                  <a:gd name="connsiteX41" fmla="*/ 156714 w 190499"/>
                  <a:gd name="connsiteY41" fmla="*/ 98912 h 196445"/>
                  <a:gd name="connsiteX42" fmla="*/ 152017 w 190499"/>
                  <a:gd name="connsiteY42" fmla="*/ 103851 h 196445"/>
                  <a:gd name="connsiteX43" fmla="*/ 124403 w 190499"/>
                  <a:gd name="connsiteY43" fmla="*/ 103846 h 196445"/>
                  <a:gd name="connsiteX44" fmla="*/ 119652 w 190499"/>
                  <a:gd name="connsiteY44" fmla="*/ 98847 h 196445"/>
                  <a:gd name="connsiteX45" fmla="*/ 105528 w 190499"/>
                  <a:gd name="connsiteY45" fmla="*/ 107541 h 196445"/>
                  <a:gd name="connsiteX46" fmla="*/ 107415 w 190499"/>
                  <a:gd name="connsiteY46" fmla="*/ 114077 h 196445"/>
                  <a:gd name="connsiteX47" fmla="*/ 138104 w 190499"/>
                  <a:gd name="connsiteY47" fmla="*/ 161934 h 196445"/>
                  <a:gd name="connsiteX48" fmla="*/ 124296 w 190499"/>
                  <a:gd name="connsiteY48" fmla="*/ 147647 h 196445"/>
                  <a:gd name="connsiteX49" fmla="*/ 138104 w 190499"/>
                  <a:gd name="connsiteY49" fmla="*/ 133359 h 196445"/>
                  <a:gd name="connsiteX50" fmla="*/ 151911 w 190499"/>
                  <a:gd name="connsiteY50" fmla="*/ 147647 h 196445"/>
                  <a:gd name="connsiteX51" fmla="*/ 138104 w 190499"/>
                  <a:gd name="connsiteY51" fmla="*/ 161934 h 196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90499" h="196445">
                    <a:moveTo>
                      <a:pt x="132313" y="9985"/>
                    </a:moveTo>
                    <a:cubicBezTo>
                      <a:pt x="145623" y="-3328"/>
                      <a:pt x="167205" y="-3328"/>
                      <a:pt x="180517" y="9983"/>
                    </a:cubicBezTo>
                    <a:cubicBezTo>
                      <a:pt x="193827" y="23293"/>
                      <a:pt x="193827" y="44874"/>
                      <a:pt x="180518" y="58184"/>
                    </a:cubicBezTo>
                    <a:lnTo>
                      <a:pt x="172022" y="66681"/>
                    </a:lnTo>
                    <a:lnTo>
                      <a:pt x="123820" y="18478"/>
                    </a:lnTo>
                    <a:lnTo>
                      <a:pt x="132313" y="9985"/>
                    </a:lnTo>
                    <a:close/>
                    <a:moveTo>
                      <a:pt x="113718" y="28581"/>
                    </a:moveTo>
                    <a:lnTo>
                      <a:pt x="18488" y="123822"/>
                    </a:lnTo>
                    <a:cubicBezTo>
                      <a:pt x="14618" y="127693"/>
                      <a:pt x="11898" y="132562"/>
                      <a:pt x="10630" y="137886"/>
                    </a:cubicBezTo>
                    <a:lnTo>
                      <a:pt x="194" y="181715"/>
                    </a:lnTo>
                    <a:cubicBezTo>
                      <a:pt x="-380" y="184128"/>
                      <a:pt x="338" y="186667"/>
                      <a:pt x="2092" y="188421"/>
                    </a:cubicBezTo>
                    <a:cubicBezTo>
                      <a:pt x="3847" y="190176"/>
                      <a:pt x="6385" y="190894"/>
                      <a:pt x="8799" y="190319"/>
                    </a:cubicBezTo>
                    <a:lnTo>
                      <a:pt x="52625" y="179884"/>
                    </a:lnTo>
                    <a:cubicBezTo>
                      <a:pt x="57952" y="178616"/>
                      <a:pt x="62822" y="175895"/>
                      <a:pt x="66693" y="172023"/>
                    </a:cubicBezTo>
                    <a:lnTo>
                      <a:pt x="77657" y="161058"/>
                    </a:lnTo>
                    <a:cubicBezTo>
                      <a:pt x="76703" y="156738"/>
                      <a:pt x="76200" y="152250"/>
                      <a:pt x="76200" y="147644"/>
                    </a:cubicBezTo>
                    <a:cubicBezTo>
                      <a:pt x="76200" y="113450"/>
                      <a:pt x="103919" y="85731"/>
                      <a:pt x="138112" y="85731"/>
                    </a:cubicBezTo>
                    <a:cubicBezTo>
                      <a:pt x="142716" y="85731"/>
                      <a:pt x="147202" y="86233"/>
                      <a:pt x="151519" y="87187"/>
                    </a:cubicBezTo>
                    <a:lnTo>
                      <a:pt x="161920" y="76784"/>
                    </a:lnTo>
                    <a:lnTo>
                      <a:pt x="113718" y="28581"/>
                    </a:lnTo>
                    <a:close/>
                    <a:moveTo>
                      <a:pt x="107415" y="114077"/>
                    </a:moveTo>
                    <a:cubicBezTo>
                      <a:pt x="110414" y="124461"/>
                      <a:pt x="104181" y="135256"/>
                      <a:pt x="93688" y="137853"/>
                    </a:cubicBezTo>
                    <a:lnTo>
                      <a:pt x="88123" y="139229"/>
                    </a:lnTo>
                    <a:cubicBezTo>
                      <a:pt x="87696" y="141970"/>
                      <a:pt x="87474" y="144781"/>
                      <a:pt x="87474" y="147647"/>
                    </a:cubicBezTo>
                    <a:cubicBezTo>
                      <a:pt x="87474" y="150644"/>
                      <a:pt x="87717" y="153583"/>
                      <a:pt x="88184" y="156442"/>
                    </a:cubicBezTo>
                    <a:lnTo>
                      <a:pt x="93322" y="157679"/>
                    </a:lnTo>
                    <a:cubicBezTo>
                      <a:pt x="103920" y="160232"/>
                      <a:pt x="110219" y="171138"/>
                      <a:pt x="107133" y="181592"/>
                    </a:cubicBezTo>
                    <a:lnTo>
                      <a:pt x="105359" y="187605"/>
                    </a:lnTo>
                    <a:cubicBezTo>
                      <a:pt x="109542" y="191278"/>
                      <a:pt x="114309" y="194261"/>
                      <a:pt x="119496" y="196382"/>
                    </a:cubicBezTo>
                    <a:lnTo>
                      <a:pt x="124195" y="191442"/>
                    </a:lnTo>
                    <a:cubicBezTo>
                      <a:pt x="131705" y="183543"/>
                      <a:pt x="144300" y="183545"/>
                      <a:pt x="151808" y="191446"/>
                    </a:cubicBezTo>
                    <a:lnTo>
                      <a:pt x="156559" y="196445"/>
                    </a:lnTo>
                    <a:cubicBezTo>
                      <a:pt x="161735" y="194347"/>
                      <a:pt x="166498" y="191392"/>
                      <a:pt x="170682" y="187750"/>
                    </a:cubicBezTo>
                    <a:lnTo>
                      <a:pt x="168796" y="181216"/>
                    </a:lnTo>
                    <a:cubicBezTo>
                      <a:pt x="165798" y="170831"/>
                      <a:pt x="172031" y="160036"/>
                      <a:pt x="182524" y="157440"/>
                    </a:cubicBezTo>
                    <a:lnTo>
                      <a:pt x="188084" y="156064"/>
                    </a:lnTo>
                    <a:cubicBezTo>
                      <a:pt x="188511" y="153323"/>
                      <a:pt x="188733" y="150512"/>
                      <a:pt x="188733" y="147647"/>
                    </a:cubicBezTo>
                    <a:cubicBezTo>
                      <a:pt x="188733" y="144649"/>
                      <a:pt x="188490" y="141710"/>
                      <a:pt x="188023" y="138849"/>
                    </a:cubicBezTo>
                    <a:lnTo>
                      <a:pt x="182889" y="137613"/>
                    </a:lnTo>
                    <a:cubicBezTo>
                      <a:pt x="172292" y="135061"/>
                      <a:pt x="165993" y="124155"/>
                      <a:pt x="169078" y="113700"/>
                    </a:cubicBezTo>
                    <a:lnTo>
                      <a:pt x="170851" y="107692"/>
                    </a:lnTo>
                    <a:cubicBezTo>
                      <a:pt x="166668" y="104017"/>
                      <a:pt x="161901" y="101034"/>
                      <a:pt x="156714" y="98912"/>
                    </a:cubicBezTo>
                    <a:lnTo>
                      <a:pt x="152017" y="103851"/>
                    </a:lnTo>
                    <a:cubicBezTo>
                      <a:pt x="144507" y="111750"/>
                      <a:pt x="131912" y="111747"/>
                      <a:pt x="124403" y="103846"/>
                    </a:cubicBezTo>
                    <a:lnTo>
                      <a:pt x="119652" y="98847"/>
                    </a:lnTo>
                    <a:cubicBezTo>
                      <a:pt x="114475" y="100945"/>
                      <a:pt x="109713" y="103898"/>
                      <a:pt x="105528" y="107541"/>
                    </a:cubicBezTo>
                    <a:lnTo>
                      <a:pt x="107415" y="114077"/>
                    </a:lnTo>
                    <a:close/>
                    <a:moveTo>
                      <a:pt x="138104" y="161934"/>
                    </a:moveTo>
                    <a:cubicBezTo>
                      <a:pt x="130477" y="161934"/>
                      <a:pt x="124296" y="155537"/>
                      <a:pt x="124296" y="147647"/>
                    </a:cubicBezTo>
                    <a:cubicBezTo>
                      <a:pt x="124296" y="139756"/>
                      <a:pt x="130477" y="133359"/>
                      <a:pt x="138104" y="133359"/>
                    </a:cubicBezTo>
                    <a:cubicBezTo>
                      <a:pt x="145730" y="133359"/>
                      <a:pt x="151911" y="139756"/>
                      <a:pt x="151911" y="147647"/>
                    </a:cubicBezTo>
                    <a:cubicBezTo>
                      <a:pt x="151911" y="155537"/>
                      <a:pt x="145730" y="161934"/>
                      <a:pt x="138104" y="161934"/>
                    </a:cubicBezTo>
                    <a:close/>
                  </a:path>
                </a:pathLst>
              </a:custGeom>
              <a:gradFill>
                <a:gsLst>
                  <a:gs pos="0">
                    <a:srgbClr val="8DC8E8"/>
                  </a:gs>
                  <a:gs pos="100000">
                    <a:srgbClr val="CD98CF"/>
                  </a:gs>
                </a:gsLst>
                <a:lin ang="2700000" scaled="0"/>
              </a:gradFill>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A" sz="2000" b="0" i="0" u="none" strike="noStrike" kern="0" cap="none" spc="0" normalizeH="0" baseline="0" noProof="0">
                  <a:ln>
                    <a:noFill/>
                  </a:ln>
                  <a:gradFill flip="none" rotWithShape="1">
                    <a:gsLst>
                      <a:gs pos="0">
                        <a:srgbClr val="000000"/>
                      </a:gs>
                      <a:gs pos="100000">
                        <a:srgbClr val="000000"/>
                      </a:gs>
                    </a:gsLst>
                    <a:lin ang="2700000" scaled="1"/>
                    <a:tileRect/>
                  </a:gradFill>
                  <a:effectLst/>
                  <a:uLnTx/>
                  <a:uFillTx/>
                  <a:latin typeface="Segoe UI Semibold"/>
                  <a:ea typeface="+mn-ea"/>
                  <a:cs typeface="+mn-cs"/>
                </a:endParaRPr>
              </a:p>
            </p:txBody>
          </p:sp>
        </p:grpSp>
        <p:pic>
          <p:nvPicPr>
            <p:cNvPr id="136" name="Graphic 135" descr="Qr Code outline">
              <a:extLst>
                <a:ext uri="{FF2B5EF4-FFF2-40B4-BE49-F238E27FC236}">
                  <a16:creationId xmlns:a16="http://schemas.microsoft.com/office/drawing/2014/main" id="{37E4A6E4-0FD0-A2E1-194F-3C1BF88AEE6A}"/>
                </a:ext>
              </a:extLst>
            </p:cNvPr>
            <p:cNvPicPr>
              <a:picLocks noChangeAspect="1"/>
            </p:cNvPicPr>
            <p:nvPr/>
          </p:nvPicPr>
          <p:blipFill>
            <a:blip r:embed="rId5" cstate="screen">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6558913" y="1499358"/>
              <a:ext cx="305934" cy="305934"/>
            </a:xfrm>
            <a:prstGeom prst="rect">
              <a:avLst/>
            </a:prstGeom>
          </p:spPr>
        </p:pic>
      </p:grpSp>
      <p:sp>
        <p:nvSpPr>
          <p:cNvPr id="11" name="제목 10">
            <a:extLst>
              <a:ext uri="{FF2B5EF4-FFF2-40B4-BE49-F238E27FC236}">
                <a16:creationId xmlns:a16="http://schemas.microsoft.com/office/drawing/2014/main" id="{A1F91C5C-44FE-BC57-0784-7DDF6D6F3520}"/>
              </a:ext>
            </a:extLst>
          </p:cNvPr>
          <p:cNvSpPr>
            <a:spLocks noGrp="1"/>
          </p:cNvSpPr>
          <p:nvPr>
            <p:ph type="title"/>
          </p:nvPr>
        </p:nvSpPr>
        <p:spPr/>
        <p:txBody>
          <a:bodyPr/>
          <a:lstStyle/>
          <a:p>
            <a:r>
              <a:rPr lang="ko-KR" altLang="en-US" dirty="0"/>
              <a:t>주요 사용 사례</a:t>
            </a:r>
            <a:endParaRPr lang="en-US" dirty="0"/>
          </a:p>
        </p:txBody>
      </p:sp>
    </p:spTree>
    <p:extLst>
      <p:ext uri="{BB962C8B-B14F-4D97-AF65-F5344CB8AC3E}">
        <p14:creationId xmlns:p14="http://schemas.microsoft.com/office/powerpoint/2010/main" val="162422325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RAG Architecture">
            <a:extLst>
              <a:ext uri="{FF2B5EF4-FFF2-40B4-BE49-F238E27FC236}">
                <a16:creationId xmlns:a16="http://schemas.microsoft.com/office/drawing/2014/main" id="{45C01C2A-FEE4-B7E5-12C4-37D78CAF31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0108" y="2045369"/>
            <a:ext cx="6499656" cy="30904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F6B904AA-82FE-6CF3-897A-9096B2E3AA2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3493" y="1020278"/>
            <a:ext cx="5185305" cy="5520088"/>
          </a:xfrm>
          <a:prstGeom prst="rect">
            <a:avLst/>
          </a:prstGeom>
          <a:noFill/>
          <a:extLst>
            <a:ext uri="{909E8E84-426E-40DD-AFC4-6F175D3DCCD1}">
              <a14:hiddenFill xmlns:a14="http://schemas.microsoft.com/office/drawing/2010/main">
                <a:solidFill>
                  <a:srgbClr val="FFFFFF"/>
                </a:solidFill>
              </a14:hiddenFill>
            </a:ext>
          </a:extLst>
        </p:spPr>
      </p:pic>
      <p:sp>
        <p:nvSpPr>
          <p:cNvPr id="2" name="제목 1">
            <a:extLst>
              <a:ext uri="{FF2B5EF4-FFF2-40B4-BE49-F238E27FC236}">
                <a16:creationId xmlns:a16="http://schemas.microsoft.com/office/drawing/2014/main" id="{077DF385-8E34-E9C5-D21A-55FEE1688559}"/>
              </a:ext>
            </a:extLst>
          </p:cNvPr>
          <p:cNvSpPr>
            <a:spLocks noGrp="1"/>
          </p:cNvSpPr>
          <p:nvPr>
            <p:ph type="title"/>
          </p:nvPr>
        </p:nvSpPr>
        <p:spPr/>
        <p:txBody>
          <a:bodyPr/>
          <a:lstStyle/>
          <a:p>
            <a:r>
              <a:rPr lang="en-US" altLang="ko-KR" dirty="0" err="1"/>
              <a:t>ChatGPT</a:t>
            </a:r>
            <a:r>
              <a:rPr lang="ko-KR" altLang="en-US" dirty="0"/>
              <a:t>를 활용한 </a:t>
            </a:r>
            <a:r>
              <a:rPr lang="en-US" altLang="ko-KR" dirty="0" err="1"/>
              <a:t>QnA</a:t>
            </a:r>
            <a:r>
              <a:rPr lang="en-US" altLang="ko-KR" dirty="0"/>
              <a:t> </a:t>
            </a:r>
            <a:r>
              <a:rPr lang="ko-KR" altLang="en-US" dirty="0"/>
              <a:t>서비스</a:t>
            </a:r>
            <a:endParaRPr lang="en-US" dirty="0"/>
          </a:p>
        </p:txBody>
      </p:sp>
      <p:sp>
        <p:nvSpPr>
          <p:cNvPr id="3" name="TextBox 2">
            <a:extLst>
              <a:ext uri="{FF2B5EF4-FFF2-40B4-BE49-F238E27FC236}">
                <a16:creationId xmlns:a16="http://schemas.microsoft.com/office/drawing/2014/main" id="{3698F67F-C90B-9D50-F601-2BAD53C044EC}"/>
              </a:ext>
            </a:extLst>
          </p:cNvPr>
          <p:cNvSpPr txBox="1"/>
          <p:nvPr/>
        </p:nvSpPr>
        <p:spPr>
          <a:xfrm>
            <a:off x="297378" y="6396244"/>
            <a:ext cx="4019049" cy="246221"/>
          </a:xfrm>
          <a:prstGeom prst="rect">
            <a:avLst/>
          </a:prstGeom>
          <a:noFill/>
        </p:spPr>
        <p:txBody>
          <a:bodyPr wrap="none">
            <a:spAutoFit/>
          </a:bodyPr>
          <a:lstStyle/>
          <a:p>
            <a:r>
              <a:rPr lang="en-US" sz="1000" dirty="0"/>
              <a:t>URL: </a:t>
            </a:r>
            <a:r>
              <a:rPr lang="en-US" sz="1000" dirty="0">
                <a:hlinkClick r:id="rId5"/>
              </a:rPr>
              <a:t>https://github.com/Azure-Samples/azure-search-openai-demo</a:t>
            </a:r>
            <a:endParaRPr kumimoji="0" lang="en-US" sz="1000" b="0" i="0" u="none" strike="noStrike" kern="1200" cap="none" spc="0" normalizeH="0" baseline="0" noProof="0" dirty="0">
              <a:ln>
                <a:noFill/>
              </a:ln>
              <a:solidFill>
                <a:prstClr val="black"/>
              </a:solidFill>
              <a:effectLst/>
              <a:uLnTx/>
              <a:uFillTx/>
              <a:latin typeface="Segoe UI"/>
              <a:ea typeface="+mn-ea"/>
              <a:cs typeface="+mn-cs"/>
            </a:endParaRPr>
          </a:p>
        </p:txBody>
      </p:sp>
    </p:spTree>
    <p:extLst>
      <p:ext uri="{BB962C8B-B14F-4D97-AF65-F5344CB8AC3E}">
        <p14:creationId xmlns:p14="http://schemas.microsoft.com/office/powerpoint/2010/main" val="193600564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EA10048-257D-8FFD-114A-5C221772B35C}"/>
              </a:ext>
            </a:extLst>
          </p:cNvPr>
          <p:cNvSpPr>
            <a:spLocks noGrp="1"/>
          </p:cNvSpPr>
          <p:nvPr>
            <p:ph type="title"/>
          </p:nvPr>
        </p:nvSpPr>
        <p:spPr/>
        <p:txBody>
          <a:bodyPr/>
          <a:lstStyle/>
          <a:p>
            <a:r>
              <a:rPr lang="ko-KR" altLang="en-US" dirty="0"/>
              <a:t>지식관리서비스</a:t>
            </a:r>
            <a:r>
              <a:rPr lang="en-US" altLang="ko-KR" dirty="0"/>
              <a:t>(KMS)</a:t>
            </a:r>
            <a:r>
              <a:rPr lang="ko-KR" altLang="en-US" dirty="0"/>
              <a:t>를 위한 </a:t>
            </a:r>
            <a:r>
              <a:rPr lang="ko-KR" altLang="en-US" dirty="0" err="1"/>
              <a:t>시맨틱</a:t>
            </a:r>
            <a:r>
              <a:rPr lang="ko-KR" altLang="en-US" dirty="0"/>
              <a:t> </a:t>
            </a:r>
            <a:r>
              <a:rPr lang="en-US" altLang="ko-KR" dirty="0"/>
              <a:t>Q&amp;A </a:t>
            </a:r>
            <a:r>
              <a:rPr lang="ko-KR" altLang="en-US" dirty="0"/>
              <a:t>에이전트</a:t>
            </a:r>
            <a:endParaRPr lang="en-US" dirty="0"/>
          </a:p>
        </p:txBody>
      </p:sp>
      <p:cxnSp>
        <p:nvCxnSpPr>
          <p:cNvPr id="5" name="Straight Arrow Connector 85">
            <a:extLst>
              <a:ext uri="{FF2B5EF4-FFF2-40B4-BE49-F238E27FC236}">
                <a16:creationId xmlns:a16="http://schemas.microsoft.com/office/drawing/2014/main" id="{115F2AA5-15E6-AFDE-C481-E9DA819B8ACE}"/>
              </a:ext>
              <a:ext uri="{C183D7F6-B498-43B3-948B-1728B52AA6E4}">
                <adec:decorative xmlns:adec="http://schemas.microsoft.com/office/drawing/2017/decorative" val="1"/>
              </a:ext>
            </a:extLst>
          </p:cNvPr>
          <p:cNvCxnSpPr>
            <a:cxnSpLocks/>
          </p:cNvCxnSpPr>
          <p:nvPr/>
        </p:nvCxnSpPr>
        <p:spPr>
          <a:xfrm>
            <a:off x="4528458" y="5009653"/>
            <a:ext cx="706739" cy="0"/>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70B3F226-A049-F422-AA40-17EA8BC62F1F}"/>
              </a:ext>
              <a:ext uri="{C183D7F6-B498-43B3-948B-1728B52AA6E4}">
                <adec:decorative xmlns:adec="http://schemas.microsoft.com/office/drawing/2017/decorative" val="1"/>
              </a:ext>
            </a:extLst>
          </p:cNvPr>
          <p:cNvSpPr txBox="1"/>
          <p:nvPr/>
        </p:nvSpPr>
        <p:spPr>
          <a:xfrm>
            <a:off x="1072914" y="5030489"/>
            <a:ext cx="1131126"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Azure Storage</a:t>
            </a:r>
          </a:p>
        </p:txBody>
      </p:sp>
      <p:sp>
        <p:nvSpPr>
          <p:cNvPr id="17" name="Rectangle: Rounded Corners 6">
            <a:extLst>
              <a:ext uri="{FF2B5EF4-FFF2-40B4-BE49-F238E27FC236}">
                <a16:creationId xmlns:a16="http://schemas.microsoft.com/office/drawing/2014/main" id="{BBEC885D-BE14-3047-86B4-1F6F67C738AD}"/>
              </a:ext>
              <a:ext uri="{C183D7F6-B498-43B3-948B-1728B52AA6E4}">
                <adec:decorative xmlns:adec="http://schemas.microsoft.com/office/drawing/2017/decorative" val="1"/>
              </a:ext>
            </a:extLst>
          </p:cNvPr>
          <p:cNvSpPr/>
          <p:nvPr/>
        </p:nvSpPr>
        <p:spPr bwMode="auto">
          <a:xfrm>
            <a:off x="5531133" y="4040523"/>
            <a:ext cx="2681487" cy="1938856"/>
          </a:xfrm>
          <a:prstGeom prst="roundRect">
            <a:avLst>
              <a:gd name="adj" fmla="val 5499"/>
            </a:avLst>
          </a:prstGeom>
          <a:noFill/>
          <a:ln>
            <a:solidFill>
              <a:srgbClr val="0070C0"/>
            </a:solidFill>
            <a:prstDash val="lg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chemeClr val="tx1"/>
              </a:solidFill>
              <a:effectLst/>
              <a:uLnTx/>
              <a:uFillTx/>
              <a:latin typeface="Segoe UI"/>
              <a:ea typeface="Segoe UI" pitchFamily="34" charset="0"/>
              <a:cs typeface="Segoe UI" pitchFamily="34" charset="0"/>
            </a:endParaRPr>
          </a:p>
        </p:txBody>
      </p:sp>
      <p:sp>
        <p:nvSpPr>
          <p:cNvPr id="19" name="Rectangle 12">
            <a:extLst>
              <a:ext uri="{FF2B5EF4-FFF2-40B4-BE49-F238E27FC236}">
                <a16:creationId xmlns:a16="http://schemas.microsoft.com/office/drawing/2014/main" id="{4A571B23-E5FC-877F-7311-C5A1FF2F8F3A}"/>
              </a:ext>
              <a:ext uri="{C183D7F6-B498-43B3-948B-1728B52AA6E4}">
                <adec:decorative xmlns:adec="http://schemas.microsoft.com/office/drawing/2017/decorative" val="1"/>
              </a:ext>
            </a:extLst>
          </p:cNvPr>
          <p:cNvSpPr/>
          <p:nvPr/>
        </p:nvSpPr>
        <p:spPr bwMode="auto">
          <a:xfrm>
            <a:off x="5531133" y="5367805"/>
            <a:ext cx="2681487" cy="586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chemeClr val="tx1"/>
                </a:solidFill>
                <a:effectLst/>
                <a:uLnTx/>
                <a:uFillTx/>
                <a:latin typeface="Segoe UI Semibold" panose="020B0702040204020203" pitchFamily="34" charset="0"/>
                <a:ea typeface="+mn-ea"/>
                <a:cs typeface="Segoe UI Semibold" panose="020B0702040204020203" pitchFamily="34" charset="0"/>
              </a:rPr>
              <a:t>Embedding of paragraphs</a:t>
            </a:r>
            <a:br>
              <a:rPr kumimoji="0" lang="en-US" sz="1000" b="0" i="0" u="none" strike="noStrike" kern="1200" cap="none" spc="0" normalizeH="0" baseline="0" noProof="0" dirty="0">
                <a:ln>
                  <a:noFill/>
                </a:ln>
                <a:solidFill>
                  <a:schemeClr val="tx1"/>
                </a:solidFill>
                <a:effectLst/>
                <a:uLnTx/>
                <a:uFillTx/>
                <a:latin typeface="Segoe UI Semibold" panose="020B0702040204020203" pitchFamily="34" charset="0"/>
                <a:ea typeface="+mn-ea"/>
                <a:cs typeface="Segoe UI Semibold" panose="020B0702040204020203" pitchFamily="34" charset="0"/>
              </a:rPr>
            </a:br>
            <a:r>
              <a:rPr kumimoji="0" lang="en-US" sz="1000" b="0" i="0" u="none" strike="noStrike" kern="1200" cap="none" spc="0" normalizeH="0" baseline="0" noProof="0" dirty="0">
                <a:ln>
                  <a:noFill/>
                </a:ln>
                <a:solidFill>
                  <a:schemeClr val="tx1"/>
                </a:solidFill>
                <a:effectLst/>
                <a:uLnTx/>
                <a:uFillTx/>
                <a:latin typeface="Segoe UI Semibold" panose="020B0702040204020203" pitchFamily="34" charset="0"/>
                <a:ea typeface="+mn-ea"/>
                <a:cs typeface="Segoe UI Semibold" panose="020B0702040204020203" pitchFamily="34" charset="0"/>
              </a:rPr>
              <a:t>using OpenAI</a:t>
            </a:r>
            <a:endParaRPr kumimoji="0" lang="en-CA" sz="1000" b="0" i="0" u="none" strike="noStrike" kern="1200" cap="none" spc="0" normalizeH="0" baseline="0" noProof="0" dirty="0">
              <a:ln>
                <a:noFill/>
              </a:ln>
              <a:solidFill>
                <a:schemeClr val="tx1"/>
              </a:solidFill>
              <a:effectLst/>
              <a:uLnTx/>
              <a:uFillTx/>
              <a:latin typeface="Segoe UI Semibold" panose="020B0702040204020203" pitchFamily="34" charset="0"/>
              <a:ea typeface="+mn-ea"/>
              <a:cs typeface="Segoe UI Semibold" panose="020B0702040204020203" pitchFamily="34" charset="0"/>
            </a:endParaRPr>
          </a:p>
        </p:txBody>
      </p:sp>
      <p:sp>
        <p:nvSpPr>
          <p:cNvPr id="20" name="TextBox 19">
            <a:extLst>
              <a:ext uri="{FF2B5EF4-FFF2-40B4-BE49-F238E27FC236}">
                <a16:creationId xmlns:a16="http://schemas.microsoft.com/office/drawing/2014/main" id="{ED42259B-89F1-431E-6982-0618D8C30B3C}"/>
              </a:ext>
              <a:ext uri="{C183D7F6-B498-43B3-948B-1728B52AA6E4}">
                <adec:decorative xmlns:adec="http://schemas.microsoft.com/office/drawing/2017/decorative" val="1"/>
              </a:ext>
            </a:extLst>
          </p:cNvPr>
          <p:cNvSpPr txBox="1"/>
          <p:nvPr/>
        </p:nvSpPr>
        <p:spPr>
          <a:xfrm>
            <a:off x="5894709" y="4040523"/>
            <a:ext cx="2037160"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4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Search Layer</a:t>
            </a:r>
          </a:p>
        </p:txBody>
      </p:sp>
      <p:sp>
        <p:nvSpPr>
          <p:cNvPr id="26" name="TextBox 25">
            <a:extLst>
              <a:ext uri="{FF2B5EF4-FFF2-40B4-BE49-F238E27FC236}">
                <a16:creationId xmlns:a16="http://schemas.microsoft.com/office/drawing/2014/main" id="{6CD9276F-9010-2522-D7BD-88AEDBD61526}"/>
              </a:ext>
              <a:ext uri="{C183D7F6-B498-43B3-948B-1728B52AA6E4}">
                <adec:decorative xmlns:adec="http://schemas.microsoft.com/office/drawing/2017/decorative" val="1"/>
              </a:ext>
            </a:extLst>
          </p:cNvPr>
          <p:cNvSpPr txBox="1"/>
          <p:nvPr/>
        </p:nvSpPr>
        <p:spPr>
          <a:xfrm>
            <a:off x="7145400" y="5045883"/>
            <a:ext cx="835485"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RediSearch</a:t>
            </a:r>
            <a:endPar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sp>
        <p:nvSpPr>
          <p:cNvPr id="27" name="TextBox 26">
            <a:extLst>
              <a:ext uri="{FF2B5EF4-FFF2-40B4-BE49-F238E27FC236}">
                <a16:creationId xmlns:a16="http://schemas.microsoft.com/office/drawing/2014/main" id="{C33337AA-51C8-EA01-579E-C6AFAC9051DE}"/>
              </a:ext>
              <a:ext uri="{C183D7F6-B498-43B3-948B-1728B52AA6E4}">
                <adec:decorative xmlns:adec="http://schemas.microsoft.com/office/drawing/2017/decorative" val="1"/>
              </a:ext>
            </a:extLst>
          </p:cNvPr>
          <p:cNvSpPr txBox="1"/>
          <p:nvPr/>
        </p:nvSpPr>
        <p:spPr>
          <a:xfrm>
            <a:off x="5521121" y="4879042"/>
            <a:ext cx="1379777"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OpenAI</a:t>
            </a:r>
            <a:br>
              <a:rPr kumimoji="0" lang="en-US"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br>
            <a:r>
              <a:rPr kumimoji="0" lang="en-US"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Embeddings</a:t>
            </a:r>
            <a:endPar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p:txBody>
      </p:sp>
      <p:cxnSp>
        <p:nvCxnSpPr>
          <p:cNvPr id="28" name="Straight Arrow Connector 136">
            <a:extLst>
              <a:ext uri="{FF2B5EF4-FFF2-40B4-BE49-F238E27FC236}">
                <a16:creationId xmlns:a16="http://schemas.microsoft.com/office/drawing/2014/main" id="{B9069FC0-6175-6491-31CA-CB4100AE3737}"/>
              </a:ext>
              <a:ext uri="{C183D7F6-B498-43B3-948B-1728B52AA6E4}">
                <adec:decorative xmlns:adec="http://schemas.microsoft.com/office/drawing/2017/decorative" val="1"/>
              </a:ext>
            </a:extLst>
          </p:cNvPr>
          <p:cNvCxnSpPr>
            <a:cxnSpLocks/>
          </p:cNvCxnSpPr>
          <p:nvPr/>
        </p:nvCxnSpPr>
        <p:spPr>
          <a:xfrm>
            <a:off x="2766555" y="4984793"/>
            <a:ext cx="759239" cy="0"/>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29" name="Graphic 16">
            <a:extLst>
              <a:ext uri="{FF2B5EF4-FFF2-40B4-BE49-F238E27FC236}">
                <a16:creationId xmlns:a16="http://schemas.microsoft.com/office/drawing/2014/main" id="{7A41D416-BE4F-7DEE-8343-D56138100E06}"/>
              </a:ext>
              <a:ext uri="{C183D7F6-B498-43B3-948B-1728B52AA6E4}">
                <adec:decorative xmlns:adec="http://schemas.microsoft.com/office/drawing/2017/decorative" val="1"/>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389836" y="4570070"/>
            <a:ext cx="497283" cy="497283"/>
          </a:xfrm>
          <a:prstGeom prst="rect">
            <a:avLst/>
          </a:prstGeom>
        </p:spPr>
      </p:pic>
      <p:sp>
        <p:nvSpPr>
          <p:cNvPr id="30" name="TextBox 29">
            <a:extLst>
              <a:ext uri="{FF2B5EF4-FFF2-40B4-BE49-F238E27FC236}">
                <a16:creationId xmlns:a16="http://schemas.microsoft.com/office/drawing/2014/main" id="{89DCCE36-2FB1-8B10-A2D0-D986FE556337}"/>
              </a:ext>
              <a:ext uri="{C183D7F6-B498-43B3-948B-1728B52AA6E4}">
                <adec:decorative xmlns:adec="http://schemas.microsoft.com/office/drawing/2017/decorative" val="1"/>
              </a:ext>
            </a:extLst>
          </p:cNvPr>
          <p:cNvSpPr txBox="1"/>
          <p:nvPr/>
        </p:nvSpPr>
        <p:spPr>
          <a:xfrm>
            <a:off x="4460077" y="4545733"/>
            <a:ext cx="843500"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Extracted</a:t>
            </a:r>
            <a:br>
              <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br>
            <a:r>
              <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paragraphs</a:t>
            </a:r>
          </a:p>
        </p:txBody>
      </p:sp>
      <p:cxnSp>
        <p:nvCxnSpPr>
          <p:cNvPr id="31" name="Straight Arrow Connector 43">
            <a:extLst>
              <a:ext uri="{FF2B5EF4-FFF2-40B4-BE49-F238E27FC236}">
                <a16:creationId xmlns:a16="http://schemas.microsoft.com/office/drawing/2014/main" id="{FB2C8F3F-DBF4-2005-073F-DC8AB5A28E99}"/>
              </a:ext>
              <a:ext uri="{C183D7F6-B498-43B3-948B-1728B52AA6E4}">
                <adec:decorative xmlns:adec="http://schemas.microsoft.com/office/drawing/2017/decorative" val="1"/>
              </a:ext>
            </a:extLst>
          </p:cNvPr>
          <p:cNvCxnSpPr>
            <a:cxnSpLocks/>
          </p:cNvCxnSpPr>
          <p:nvPr/>
        </p:nvCxnSpPr>
        <p:spPr>
          <a:xfrm rot="10800000" flipH="1">
            <a:off x="6656855" y="4716947"/>
            <a:ext cx="430042" cy="0"/>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2" name="Rectangle: Rounded Corners 5">
            <a:extLst>
              <a:ext uri="{FF2B5EF4-FFF2-40B4-BE49-F238E27FC236}">
                <a16:creationId xmlns:a16="http://schemas.microsoft.com/office/drawing/2014/main" id="{ADAA6878-8D4D-378D-5C4E-E57101C3DD79}"/>
              </a:ext>
              <a:ext uri="{C183D7F6-B498-43B3-948B-1728B52AA6E4}">
                <adec:decorative xmlns:adec="http://schemas.microsoft.com/office/drawing/2017/decorative" val="1"/>
              </a:ext>
            </a:extLst>
          </p:cNvPr>
          <p:cNvSpPr/>
          <p:nvPr/>
        </p:nvSpPr>
        <p:spPr bwMode="auto">
          <a:xfrm>
            <a:off x="625706" y="4104171"/>
            <a:ext cx="1976597" cy="1777098"/>
          </a:xfrm>
          <a:prstGeom prst="roundRect">
            <a:avLst>
              <a:gd name="adj" fmla="val 5260"/>
            </a:avLst>
          </a:prstGeom>
          <a:noFill/>
          <a:ln>
            <a:solidFill>
              <a:srgbClr val="0070C0"/>
            </a:solidFill>
            <a:prstDash val="lgDash"/>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a:ln>
                <a:noFill/>
              </a:ln>
              <a:solidFill>
                <a:schemeClr val="tx1"/>
              </a:solidFill>
              <a:effectLst/>
              <a:uLnTx/>
              <a:uFillTx/>
              <a:latin typeface="Segoe UI"/>
              <a:ea typeface="Segoe UI" pitchFamily="34" charset="0"/>
              <a:cs typeface="Segoe UI" pitchFamily="34" charset="0"/>
            </a:endParaRPr>
          </a:p>
        </p:txBody>
      </p:sp>
      <p:sp>
        <p:nvSpPr>
          <p:cNvPr id="33" name="Rectangle 7">
            <a:extLst>
              <a:ext uri="{FF2B5EF4-FFF2-40B4-BE49-F238E27FC236}">
                <a16:creationId xmlns:a16="http://schemas.microsoft.com/office/drawing/2014/main" id="{CEC072C0-4AE5-1B96-4433-742C946B67C5}"/>
              </a:ext>
              <a:ext uri="{C183D7F6-B498-43B3-948B-1728B52AA6E4}">
                <adec:decorative xmlns:adec="http://schemas.microsoft.com/office/drawing/2017/decorative" val="1"/>
              </a:ext>
            </a:extLst>
          </p:cNvPr>
          <p:cNvSpPr/>
          <p:nvPr/>
        </p:nvSpPr>
        <p:spPr bwMode="auto">
          <a:xfrm>
            <a:off x="461453" y="5261734"/>
            <a:ext cx="2305102" cy="619534"/>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a:ln>
                  <a:noFill/>
                </a:ln>
                <a:solidFill>
                  <a:schemeClr val="tx1"/>
                </a:solidFill>
                <a:effectLst/>
                <a:uLnTx/>
                <a:uFillTx/>
                <a:latin typeface="Segoe UI Semibold" panose="020B0702040204020203" pitchFamily="34" charset="0"/>
                <a:ea typeface="+mn-ea"/>
                <a:cs typeface="Segoe UI Semibold" panose="020B0702040204020203" pitchFamily="34" charset="0"/>
              </a:rPr>
              <a:t>Unstructured documents</a:t>
            </a:r>
            <a:br>
              <a:rPr kumimoji="0" lang="en-US" sz="1000" b="0" i="0" u="none" strike="noStrike" kern="1200" cap="none" spc="0" normalizeH="0" baseline="0" noProof="0">
                <a:ln>
                  <a:noFill/>
                </a:ln>
                <a:solidFill>
                  <a:schemeClr val="tx1"/>
                </a:solidFill>
                <a:effectLst/>
                <a:uLnTx/>
                <a:uFillTx/>
                <a:latin typeface="Segoe UI Semibold" panose="020B0702040204020203" pitchFamily="34" charset="0"/>
                <a:ea typeface="+mn-ea"/>
                <a:cs typeface="Segoe UI Semibold" panose="020B0702040204020203" pitchFamily="34" charset="0"/>
              </a:rPr>
            </a:br>
            <a:r>
              <a:rPr kumimoji="0" lang="en-US" sz="1000" b="0" i="0" u="none" strike="noStrike" kern="1200" cap="none" spc="0" normalizeH="0" baseline="0" noProof="0">
                <a:ln>
                  <a:noFill/>
                </a:ln>
                <a:solidFill>
                  <a:schemeClr val="tx1"/>
                </a:solidFill>
                <a:effectLst/>
                <a:uLnTx/>
                <a:uFillTx/>
                <a:latin typeface="Segoe UI Semibold" panose="020B0702040204020203" pitchFamily="34" charset="0"/>
                <a:ea typeface="+mn-ea"/>
                <a:cs typeface="Segoe UI Semibold" panose="020B0702040204020203" pitchFamily="34" charset="0"/>
              </a:rPr>
              <a:t>(pdf, docx, etc.)</a:t>
            </a:r>
          </a:p>
        </p:txBody>
      </p:sp>
      <p:sp>
        <p:nvSpPr>
          <p:cNvPr id="34" name="TextBox 33">
            <a:extLst>
              <a:ext uri="{FF2B5EF4-FFF2-40B4-BE49-F238E27FC236}">
                <a16:creationId xmlns:a16="http://schemas.microsoft.com/office/drawing/2014/main" id="{70F095B6-0B62-F9CC-89A6-1D9F5BB7834E}"/>
              </a:ext>
              <a:ext uri="{C183D7F6-B498-43B3-948B-1728B52AA6E4}">
                <adec:decorative xmlns:adec="http://schemas.microsoft.com/office/drawing/2017/decorative" val="1"/>
              </a:ext>
            </a:extLst>
          </p:cNvPr>
          <p:cNvSpPr txBox="1"/>
          <p:nvPr/>
        </p:nvSpPr>
        <p:spPr>
          <a:xfrm>
            <a:off x="468870" y="4132194"/>
            <a:ext cx="2290269"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Knowledge Base</a:t>
            </a:r>
            <a:endParaRPr kumimoji="0" lang="en-CA" sz="14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endParaRPr>
          </a:p>
        </p:txBody>
      </p:sp>
      <p:sp>
        <p:nvSpPr>
          <p:cNvPr id="35" name="TextBox 34">
            <a:extLst>
              <a:ext uri="{FF2B5EF4-FFF2-40B4-BE49-F238E27FC236}">
                <a16:creationId xmlns:a16="http://schemas.microsoft.com/office/drawing/2014/main" id="{D57A68BF-0844-3CBC-70EE-9C3E8E395159}"/>
              </a:ext>
              <a:ext uri="{C183D7F6-B498-43B3-948B-1728B52AA6E4}">
                <adec:decorative xmlns:adec="http://schemas.microsoft.com/office/drawing/2017/decorative" val="1"/>
              </a:ext>
            </a:extLst>
          </p:cNvPr>
          <p:cNvSpPr txBox="1"/>
          <p:nvPr/>
        </p:nvSpPr>
        <p:spPr>
          <a:xfrm>
            <a:off x="3570809" y="5182731"/>
            <a:ext cx="861133"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Azure Form</a:t>
            </a:r>
            <a:br>
              <a:rPr kumimoji="0" lang="en-US"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br>
            <a:r>
              <a:rPr kumimoji="0" lang="en-US"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Recognizer</a:t>
            </a:r>
          </a:p>
        </p:txBody>
      </p:sp>
      <p:sp>
        <p:nvSpPr>
          <p:cNvPr id="36" name="TextBox 35">
            <a:extLst>
              <a:ext uri="{FF2B5EF4-FFF2-40B4-BE49-F238E27FC236}">
                <a16:creationId xmlns:a16="http://schemas.microsoft.com/office/drawing/2014/main" id="{7A1607D9-577E-E402-9858-8F776A2E8AF6}"/>
              </a:ext>
              <a:ext uri="{C183D7F6-B498-43B3-948B-1728B52AA6E4}">
                <adec:decorative xmlns:adec="http://schemas.microsoft.com/office/drawing/2017/decorative" val="1"/>
              </a:ext>
            </a:extLst>
          </p:cNvPr>
          <p:cNvSpPr txBox="1"/>
          <p:nvPr/>
        </p:nvSpPr>
        <p:spPr>
          <a:xfrm>
            <a:off x="2607361" y="4550082"/>
            <a:ext cx="1089116"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Raw documents</a:t>
            </a:r>
          </a:p>
        </p:txBody>
      </p:sp>
      <p:pic>
        <p:nvPicPr>
          <p:cNvPr id="38" name="Picture 6" descr="Trying Redis Caching as a Service on Windows Azure - Scott Hanselman's Blog">
            <a:extLst>
              <a:ext uri="{FF2B5EF4-FFF2-40B4-BE49-F238E27FC236}">
                <a16:creationId xmlns:a16="http://schemas.microsoft.com/office/drawing/2014/main" id="{83276E9A-7AF9-F41D-C392-6FA2A78740CB}"/>
              </a:ext>
            </a:extLst>
          </p:cNvPr>
          <p:cNvPicPr>
            <a:picLocks noChangeAspect="1" noChangeArrowheads="1"/>
          </p:cNvPicPr>
          <p:nvPr/>
        </p:nvPicPr>
        <p:blipFill rotWithShape="1">
          <a:blip r:embed="rId4" cstate="hqprint">
            <a:extLst>
              <a:ext uri="{BEBA8EAE-BF5A-486C-A8C5-ECC9F3942E4B}">
                <a14:imgProps xmlns:a14="http://schemas.microsoft.com/office/drawing/2010/main">
                  <a14:imgLayer r:embed="rId5">
                    <a14:imgEffect>
                      <a14:backgroundRemoval t="9524" b="93452" l="4545" r="93750">
                        <a14:foregroundMark x1="50000" y1="91071" x2="50000" y2="91071"/>
                        <a14:foregroundMark x1="94318" y1="70238" x2="90341" y2="40476"/>
                        <a14:foregroundMark x1="90341" y1="40476" x2="93750" y2="35119"/>
                        <a14:foregroundMark x1="53977" y1="89881" x2="48864" y2="94048"/>
                        <a14:foregroundMark x1="6818" y1="73214" x2="11364" y2="42262"/>
                        <a14:foregroundMark x1="11364" y1="42262" x2="5682" y2="32143"/>
                        <a14:foregroundMark x1="4545" y1="50000" x2="5682" y2="58929"/>
                        <a14:foregroundMark x1="6250" y1="75000" x2="5114" y2="73810"/>
                      </a14:backgroundRemoval>
                    </a14:imgEffect>
                  </a14:imgLayer>
                </a14:imgProps>
              </a:ext>
              <a:ext uri="{28A0092B-C50C-407E-A947-70E740481C1C}">
                <a14:useLocalDpi xmlns:a14="http://schemas.microsoft.com/office/drawing/2010/main"/>
              </a:ext>
            </a:extLst>
          </a:blip>
          <a:srcRect/>
          <a:stretch/>
        </p:blipFill>
        <p:spPr bwMode="auto">
          <a:xfrm>
            <a:off x="7308504" y="4421717"/>
            <a:ext cx="538151" cy="512338"/>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606F5AB3-2F30-7FFC-5692-35DCEA843C3A}"/>
              </a:ext>
              <a:ext uri="{C183D7F6-B498-43B3-948B-1728B52AA6E4}">
                <adec:decorative xmlns:adec="http://schemas.microsoft.com/office/drawing/2017/decorative" val="1"/>
              </a:ext>
            </a:extLst>
          </p:cNvPr>
          <p:cNvSpPr txBox="1"/>
          <p:nvPr/>
        </p:nvSpPr>
        <p:spPr>
          <a:xfrm>
            <a:off x="6545579" y="4405492"/>
            <a:ext cx="622286"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Vectors</a:t>
            </a:r>
          </a:p>
        </p:txBody>
      </p:sp>
      <p:pic>
        <p:nvPicPr>
          <p:cNvPr id="40" name="Picture 8">
            <a:extLst>
              <a:ext uri="{FF2B5EF4-FFF2-40B4-BE49-F238E27FC236}">
                <a16:creationId xmlns:a16="http://schemas.microsoft.com/office/drawing/2014/main" id="{AB8ED8D0-EF2A-67F1-E047-1CEC158CE245}"/>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704379" y="4593243"/>
            <a:ext cx="647517" cy="647517"/>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66">
            <a:extLst>
              <a:ext uri="{FF2B5EF4-FFF2-40B4-BE49-F238E27FC236}">
                <a16:creationId xmlns:a16="http://schemas.microsoft.com/office/drawing/2014/main" id="{46B5563A-C1AD-604D-F396-DDDAEA8BEC76}"/>
              </a:ext>
            </a:extLst>
          </p:cNvPr>
          <p:cNvGrpSpPr/>
          <p:nvPr/>
        </p:nvGrpSpPr>
        <p:grpSpPr>
          <a:xfrm>
            <a:off x="10522048" y="2349503"/>
            <a:ext cx="573869" cy="1042102"/>
            <a:chOff x="3302475" y="1745260"/>
            <a:chExt cx="573869" cy="1042102"/>
          </a:xfrm>
        </p:grpSpPr>
        <p:grpSp>
          <p:nvGrpSpPr>
            <p:cNvPr id="42" name="Group 46">
              <a:extLst>
                <a:ext uri="{FF2B5EF4-FFF2-40B4-BE49-F238E27FC236}">
                  <a16:creationId xmlns:a16="http://schemas.microsoft.com/office/drawing/2014/main" id="{9B5E33CC-D25D-F182-0290-FB275ED781EF}"/>
                </a:ext>
              </a:extLst>
            </p:cNvPr>
            <p:cNvGrpSpPr/>
            <p:nvPr/>
          </p:nvGrpSpPr>
          <p:grpSpPr>
            <a:xfrm>
              <a:off x="3333399" y="1868737"/>
              <a:ext cx="542945" cy="599305"/>
              <a:chOff x="4791177" y="2725299"/>
              <a:chExt cx="583305" cy="643849"/>
            </a:xfrm>
          </p:grpSpPr>
          <p:grpSp>
            <p:nvGrpSpPr>
              <p:cNvPr id="45" name="Group 49">
                <a:extLst>
                  <a:ext uri="{FF2B5EF4-FFF2-40B4-BE49-F238E27FC236}">
                    <a16:creationId xmlns:a16="http://schemas.microsoft.com/office/drawing/2014/main" id="{09570A56-50B5-F8C0-08E4-160D486E748A}"/>
                  </a:ext>
                </a:extLst>
              </p:cNvPr>
              <p:cNvGrpSpPr/>
              <p:nvPr/>
            </p:nvGrpSpPr>
            <p:grpSpPr>
              <a:xfrm>
                <a:off x="4869000" y="2981621"/>
                <a:ext cx="505482" cy="387527"/>
                <a:chOff x="4764224" y="2905396"/>
                <a:chExt cx="614227" cy="470896"/>
              </a:xfrm>
            </p:grpSpPr>
            <p:grpSp>
              <p:nvGrpSpPr>
                <p:cNvPr id="49" name="Group 54">
                  <a:extLst>
                    <a:ext uri="{FF2B5EF4-FFF2-40B4-BE49-F238E27FC236}">
                      <a16:creationId xmlns:a16="http://schemas.microsoft.com/office/drawing/2014/main" id="{51231766-D370-8781-ED43-83199F4DE729}"/>
                    </a:ext>
                  </a:extLst>
                </p:cNvPr>
                <p:cNvGrpSpPr/>
                <p:nvPr/>
              </p:nvGrpSpPr>
              <p:grpSpPr>
                <a:xfrm>
                  <a:off x="4764224" y="2988149"/>
                  <a:ext cx="347088" cy="388143"/>
                  <a:chOff x="1175042" y="1972326"/>
                  <a:chExt cx="147106" cy="164506"/>
                </a:xfrm>
                <a:solidFill>
                  <a:srgbClr val="409AE1"/>
                </a:solidFill>
              </p:grpSpPr>
              <p:sp>
                <p:nvSpPr>
                  <p:cNvPr id="54" name="Freeform 5">
                    <a:extLst>
                      <a:ext uri="{FF2B5EF4-FFF2-40B4-BE49-F238E27FC236}">
                        <a16:creationId xmlns:a16="http://schemas.microsoft.com/office/drawing/2014/main" id="{89791322-9496-5441-BE8A-8273AD804FAD}"/>
                      </a:ext>
                      <a:ext uri="{C183D7F6-B498-43B3-948B-1728B52AA6E4}">
                        <adec:decorative xmlns:adec="http://schemas.microsoft.com/office/drawing/2017/decorative" val="1"/>
                      </a:ext>
                    </a:extLst>
                  </p:cNvPr>
                  <p:cNvSpPr>
                    <a:spLocks/>
                  </p:cNvSpPr>
                  <p:nvPr/>
                </p:nvSpPr>
                <p:spPr bwMode="auto">
                  <a:xfrm>
                    <a:off x="1175042" y="2061697"/>
                    <a:ext cx="147106" cy="75135"/>
                  </a:xfrm>
                  <a:custGeom>
                    <a:avLst/>
                    <a:gdLst>
                      <a:gd name="T0" fmla="*/ 117 w 151"/>
                      <a:gd name="T1" fmla="*/ 0 h 77"/>
                      <a:gd name="T2" fmla="*/ 35 w 151"/>
                      <a:gd name="T3" fmla="*/ 0 h 77"/>
                      <a:gd name="T4" fmla="*/ 0 w 151"/>
                      <a:gd name="T5" fmla="*/ 35 h 77"/>
                      <a:gd name="T6" fmla="*/ 0 w 151"/>
                      <a:gd name="T7" fmla="*/ 77 h 77"/>
                      <a:gd name="T8" fmla="*/ 151 w 151"/>
                      <a:gd name="T9" fmla="*/ 77 h 77"/>
                      <a:gd name="T10" fmla="*/ 151 w 151"/>
                      <a:gd name="T11" fmla="*/ 35 h 77"/>
                      <a:gd name="T12" fmla="*/ 117 w 151"/>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51" h="77">
                        <a:moveTo>
                          <a:pt x="117" y="0"/>
                        </a:moveTo>
                        <a:cubicBezTo>
                          <a:pt x="35" y="0"/>
                          <a:pt x="35" y="0"/>
                          <a:pt x="35" y="0"/>
                        </a:cubicBezTo>
                        <a:cubicBezTo>
                          <a:pt x="16" y="0"/>
                          <a:pt x="0" y="16"/>
                          <a:pt x="0" y="35"/>
                        </a:cubicBezTo>
                        <a:cubicBezTo>
                          <a:pt x="0" y="77"/>
                          <a:pt x="0" y="77"/>
                          <a:pt x="0" y="77"/>
                        </a:cubicBezTo>
                        <a:cubicBezTo>
                          <a:pt x="151" y="77"/>
                          <a:pt x="151" y="77"/>
                          <a:pt x="151" y="77"/>
                        </a:cubicBezTo>
                        <a:cubicBezTo>
                          <a:pt x="151" y="35"/>
                          <a:pt x="151" y="35"/>
                          <a:pt x="151" y="35"/>
                        </a:cubicBezTo>
                        <a:cubicBezTo>
                          <a:pt x="151" y="16"/>
                          <a:pt x="136" y="0"/>
                          <a:pt x="11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sp>
                <p:nvSpPr>
                  <p:cNvPr id="55" name="Oval 60">
                    <a:extLst>
                      <a:ext uri="{FF2B5EF4-FFF2-40B4-BE49-F238E27FC236}">
                        <a16:creationId xmlns:a16="http://schemas.microsoft.com/office/drawing/2014/main" id="{8BA80C06-E8B8-D78F-5593-10798A8CC4AB}"/>
                      </a:ext>
                      <a:ext uri="{C183D7F6-B498-43B3-948B-1728B52AA6E4}">
                        <adec:decorative xmlns:adec="http://schemas.microsoft.com/office/drawing/2017/decorative" val="1"/>
                      </a:ext>
                    </a:extLst>
                  </p:cNvPr>
                  <p:cNvSpPr>
                    <a:spLocks noChangeArrowheads="1"/>
                  </p:cNvSpPr>
                  <p:nvPr/>
                </p:nvSpPr>
                <p:spPr bwMode="auto">
                  <a:xfrm>
                    <a:off x="1212214" y="1972326"/>
                    <a:ext cx="72762" cy="7197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grpSp>
            <p:grpSp>
              <p:nvGrpSpPr>
                <p:cNvPr id="50" name="Group 55">
                  <a:extLst>
                    <a:ext uri="{FF2B5EF4-FFF2-40B4-BE49-F238E27FC236}">
                      <a16:creationId xmlns:a16="http://schemas.microsoft.com/office/drawing/2014/main" id="{7D38CC79-7AD6-1075-C6EA-7E5DB4F8B498}"/>
                    </a:ext>
                  </a:extLst>
                </p:cNvPr>
                <p:cNvGrpSpPr/>
                <p:nvPr/>
              </p:nvGrpSpPr>
              <p:grpSpPr>
                <a:xfrm>
                  <a:off x="5031363" y="2905396"/>
                  <a:ext cx="347088" cy="388143"/>
                  <a:chOff x="1175042" y="1972326"/>
                  <a:chExt cx="147106" cy="164506"/>
                </a:xfrm>
              </p:grpSpPr>
              <p:sp>
                <p:nvSpPr>
                  <p:cNvPr id="52" name="Freeform 5">
                    <a:extLst>
                      <a:ext uri="{FF2B5EF4-FFF2-40B4-BE49-F238E27FC236}">
                        <a16:creationId xmlns:a16="http://schemas.microsoft.com/office/drawing/2014/main" id="{924D2D19-C221-E5B2-B9DE-736BC9D8AAE1}"/>
                      </a:ext>
                      <a:ext uri="{C183D7F6-B498-43B3-948B-1728B52AA6E4}">
                        <adec:decorative xmlns:adec="http://schemas.microsoft.com/office/drawing/2017/decorative" val="1"/>
                      </a:ext>
                    </a:extLst>
                  </p:cNvPr>
                  <p:cNvSpPr>
                    <a:spLocks/>
                  </p:cNvSpPr>
                  <p:nvPr/>
                </p:nvSpPr>
                <p:spPr bwMode="auto">
                  <a:xfrm>
                    <a:off x="1175042" y="2061697"/>
                    <a:ext cx="147106" cy="75135"/>
                  </a:xfrm>
                  <a:custGeom>
                    <a:avLst/>
                    <a:gdLst>
                      <a:gd name="T0" fmla="*/ 117 w 151"/>
                      <a:gd name="T1" fmla="*/ 0 h 77"/>
                      <a:gd name="T2" fmla="*/ 35 w 151"/>
                      <a:gd name="T3" fmla="*/ 0 h 77"/>
                      <a:gd name="T4" fmla="*/ 0 w 151"/>
                      <a:gd name="T5" fmla="*/ 35 h 77"/>
                      <a:gd name="T6" fmla="*/ 0 w 151"/>
                      <a:gd name="T7" fmla="*/ 77 h 77"/>
                      <a:gd name="T8" fmla="*/ 151 w 151"/>
                      <a:gd name="T9" fmla="*/ 77 h 77"/>
                      <a:gd name="T10" fmla="*/ 151 w 151"/>
                      <a:gd name="T11" fmla="*/ 35 h 77"/>
                      <a:gd name="T12" fmla="*/ 117 w 151"/>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51" h="77">
                        <a:moveTo>
                          <a:pt x="117" y="0"/>
                        </a:moveTo>
                        <a:cubicBezTo>
                          <a:pt x="35" y="0"/>
                          <a:pt x="35" y="0"/>
                          <a:pt x="35" y="0"/>
                        </a:cubicBezTo>
                        <a:cubicBezTo>
                          <a:pt x="16" y="0"/>
                          <a:pt x="0" y="16"/>
                          <a:pt x="0" y="35"/>
                        </a:cubicBezTo>
                        <a:cubicBezTo>
                          <a:pt x="0" y="77"/>
                          <a:pt x="0" y="77"/>
                          <a:pt x="0" y="77"/>
                        </a:cubicBezTo>
                        <a:cubicBezTo>
                          <a:pt x="151" y="77"/>
                          <a:pt x="151" y="77"/>
                          <a:pt x="151" y="77"/>
                        </a:cubicBezTo>
                        <a:cubicBezTo>
                          <a:pt x="151" y="35"/>
                          <a:pt x="151" y="35"/>
                          <a:pt x="151" y="35"/>
                        </a:cubicBezTo>
                        <a:cubicBezTo>
                          <a:pt x="151" y="16"/>
                          <a:pt x="136" y="0"/>
                          <a:pt x="117" y="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sp>
                <p:nvSpPr>
                  <p:cNvPr id="53" name="Oval 58">
                    <a:extLst>
                      <a:ext uri="{FF2B5EF4-FFF2-40B4-BE49-F238E27FC236}">
                        <a16:creationId xmlns:a16="http://schemas.microsoft.com/office/drawing/2014/main" id="{D0B38BAB-499F-0030-8A14-292CC473827D}"/>
                      </a:ext>
                      <a:ext uri="{C183D7F6-B498-43B3-948B-1728B52AA6E4}">
                        <adec:decorative xmlns:adec="http://schemas.microsoft.com/office/drawing/2017/decorative" val="1"/>
                      </a:ext>
                    </a:extLst>
                  </p:cNvPr>
                  <p:cNvSpPr>
                    <a:spLocks noChangeArrowheads="1"/>
                  </p:cNvSpPr>
                  <p:nvPr/>
                </p:nvSpPr>
                <p:spPr bwMode="auto">
                  <a:xfrm>
                    <a:off x="1212214" y="1972326"/>
                    <a:ext cx="72762" cy="71971"/>
                  </a:xfrm>
                  <a:prstGeom prst="ellipse">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grpSp>
            <p:sp>
              <p:nvSpPr>
                <p:cNvPr id="51" name="Freeform 28">
                  <a:extLst>
                    <a:ext uri="{FF2B5EF4-FFF2-40B4-BE49-F238E27FC236}">
                      <a16:creationId xmlns:a16="http://schemas.microsoft.com/office/drawing/2014/main" id="{83BF23E5-9FC9-4AEF-964E-AC4A992679AA}"/>
                    </a:ext>
                    <a:ext uri="{C183D7F6-B498-43B3-948B-1728B52AA6E4}">
                      <adec:decorative xmlns:adec="http://schemas.microsoft.com/office/drawing/2017/decorative" val="1"/>
                    </a:ext>
                  </a:extLst>
                </p:cNvPr>
                <p:cNvSpPr>
                  <a:spLocks/>
                </p:cNvSpPr>
                <p:nvPr/>
              </p:nvSpPr>
              <p:spPr bwMode="auto">
                <a:xfrm>
                  <a:off x="5031302" y="3198875"/>
                  <a:ext cx="82025" cy="94508"/>
                </a:xfrm>
                <a:custGeom>
                  <a:avLst/>
                  <a:gdLst>
                    <a:gd name="T0" fmla="*/ 23 w 23"/>
                    <a:gd name="T1" fmla="*/ 22 h 27"/>
                    <a:gd name="T2" fmla="*/ 1 w 23"/>
                    <a:gd name="T3" fmla="*/ 0 h 27"/>
                    <a:gd name="T4" fmla="*/ 0 w 23"/>
                    <a:gd name="T5" fmla="*/ 0 h 27"/>
                    <a:gd name="T6" fmla="*/ 0 w 23"/>
                    <a:gd name="T7" fmla="*/ 27 h 27"/>
                    <a:gd name="T8" fmla="*/ 23 w 23"/>
                    <a:gd name="T9" fmla="*/ 27 h 27"/>
                    <a:gd name="T10" fmla="*/ 23 w 23"/>
                    <a:gd name="T11" fmla="*/ 22 h 27"/>
                  </a:gdLst>
                  <a:ahLst/>
                  <a:cxnLst>
                    <a:cxn ang="0">
                      <a:pos x="T0" y="T1"/>
                    </a:cxn>
                    <a:cxn ang="0">
                      <a:pos x="T2" y="T3"/>
                    </a:cxn>
                    <a:cxn ang="0">
                      <a:pos x="T4" y="T5"/>
                    </a:cxn>
                    <a:cxn ang="0">
                      <a:pos x="T6" y="T7"/>
                    </a:cxn>
                    <a:cxn ang="0">
                      <a:pos x="T8" y="T9"/>
                    </a:cxn>
                    <a:cxn ang="0">
                      <a:pos x="T10" y="T11"/>
                    </a:cxn>
                  </a:cxnLst>
                  <a:rect l="0" t="0" r="r" b="b"/>
                  <a:pathLst>
                    <a:path w="23" h="27">
                      <a:moveTo>
                        <a:pt x="23" y="22"/>
                      </a:moveTo>
                      <a:cubicBezTo>
                        <a:pt x="23" y="10"/>
                        <a:pt x="14" y="0"/>
                        <a:pt x="1" y="0"/>
                      </a:cubicBezTo>
                      <a:cubicBezTo>
                        <a:pt x="1" y="0"/>
                        <a:pt x="0" y="0"/>
                        <a:pt x="0" y="0"/>
                      </a:cubicBezTo>
                      <a:cubicBezTo>
                        <a:pt x="0" y="26"/>
                        <a:pt x="0" y="27"/>
                        <a:pt x="0" y="27"/>
                      </a:cubicBezTo>
                      <a:cubicBezTo>
                        <a:pt x="8" y="27"/>
                        <a:pt x="16" y="27"/>
                        <a:pt x="23" y="27"/>
                      </a:cubicBezTo>
                      <a:cubicBezTo>
                        <a:pt x="23" y="22"/>
                        <a:pt x="23" y="22"/>
                        <a:pt x="23" y="22"/>
                      </a:cubicBezTo>
                      <a:close/>
                    </a:path>
                  </a:pathLst>
                </a:custGeom>
                <a:solidFill>
                  <a:srgbClr val="4CB1FF"/>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grpSp>
          <p:grpSp>
            <p:nvGrpSpPr>
              <p:cNvPr id="46" name="Group 50">
                <a:extLst>
                  <a:ext uri="{FF2B5EF4-FFF2-40B4-BE49-F238E27FC236}">
                    <a16:creationId xmlns:a16="http://schemas.microsoft.com/office/drawing/2014/main" id="{A604FEF2-ECF2-57E7-79D2-FE06BA48365D}"/>
                  </a:ext>
                </a:extLst>
              </p:cNvPr>
              <p:cNvGrpSpPr/>
              <p:nvPr/>
            </p:nvGrpSpPr>
            <p:grpSpPr>
              <a:xfrm>
                <a:off x="4791177" y="2725299"/>
                <a:ext cx="324620" cy="292851"/>
                <a:chOff x="4764983" y="2720537"/>
                <a:chExt cx="324620" cy="292851"/>
              </a:xfrm>
            </p:grpSpPr>
            <p:sp>
              <p:nvSpPr>
                <p:cNvPr id="47" name="Rectangle: Rounded Corners 52">
                  <a:extLst>
                    <a:ext uri="{FF2B5EF4-FFF2-40B4-BE49-F238E27FC236}">
                      <a16:creationId xmlns:a16="http://schemas.microsoft.com/office/drawing/2014/main" id="{A0066E2A-260B-0253-C47C-7D4AFAE4E0A2}"/>
                    </a:ext>
                    <a:ext uri="{C183D7F6-B498-43B3-948B-1728B52AA6E4}">
                      <adec:decorative xmlns:adec="http://schemas.microsoft.com/office/drawing/2017/decorative" val="1"/>
                    </a:ext>
                  </a:extLst>
                </p:cNvPr>
                <p:cNvSpPr/>
                <p:nvPr/>
              </p:nvSpPr>
              <p:spPr bwMode="auto">
                <a:xfrm>
                  <a:off x="4764983" y="2720537"/>
                  <a:ext cx="324620" cy="238440"/>
                </a:xfrm>
                <a:prstGeom prst="roundRect">
                  <a:avLst>
                    <a:gd name="adj" fmla="val 23959"/>
                  </a:avLst>
                </a:prstGeom>
                <a:solidFill>
                  <a:srgbClr val="4CB1FF"/>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err="1">
                    <a:ln>
                      <a:noFill/>
                    </a:ln>
                    <a:effectLst/>
                    <a:uLnTx/>
                    <a:uFillTx/>
                    <a:latin typeface="Segoe UI"/>
                    <a:ea typeface="Segoe UI" pitchFamily="34" charset="0"/>
                    <a:cs typeface="Segoe UI" pitchFamily="34" charset="0"/>
                  </a:endParaRPr>
                </a:p>
              </p:txBody>
            </p:sp>
            <p:sp>
              <p:nvSpPr>
                <p:cNvPr id="48" name="Rectangle 128">
                  <a:extLst>
                    <a:ext uri="{FF2B5EF4-FFF2-40B4-BE49-F238E27FC236}">
                      <a16:creationId xmlns:a16="http://schemas.microsoft.com/office/drawing/2014/main" id="{E73C3306-6C11-5410-6F96-80E39C8DA875}"/>
                    </a:ext>
                    <a:ext uri="{C183D7F6-B498-43B3-948B-1728B52AA6E4}">
                      <adec:decorative xmlns:adec="http://schemas.microsoft.com/office/drawing/2017/decorative" val="1"/>
                    </a:ext>
                  </a:extLst>
                </p:cNvPr>
                <p:cNvSpPr/>
                <p:nvPr/>
              </p:nvSpPr>
              <p:spPr bwMode="auto">
                <a:xfrm>
                  <a:off x="4978226" y="2902011"/>
                  <a:ext cx="111377" cy="111377"/>
                </a:xfrm>
                <a:custGeom>
                  <a:avLst/>
                  <a:gdLst>
                    <a:gd name="connsiteX0" fmla="*/ 0 w 259812"/>
                    <a:gd name="connsiteY0" fmla="*/ 0 h 259812"/>
                    <a:gd name="connsiteX1" fmla="*/ 259812 w 259812"/>
                    <a:gd name="connsiteY1" fmla="*/ 0 h 259812"/>
                    <a:gd name="connsiteX2" fmla="*/ 259812 w 259812"/>
                    <a:gd name="connsiteY2" fmla="*/ 259812 h 259812"/>
                    <a:gd name="connsiteX3" fmla="*/ 0 w 259812"/>
                    <a:gd name="connsiteY3" fmla="*/ 259812 h 259812"/>
                    <a:gd name="connsiteX4" fmla="*/ 0 w 259812"/>
                    <a:gd name="connsiteY4" fmla="*/ 0 h 259812"/>
                    <a:gd name="connsiteX0" fmla="*/ 0 w 259812"/>
                    <a:gd name="connsiteY0" fmla="*/ 0 h 259812"/>
                    <a:gd name="connsiteX1" fmla="*/ 259812 w 259812"/>
                    <a:gd name="connsiteY1" fmla="*/ 0 h 259812"/>
                    <a:gd name="connsiteX2" fmla="*/ 259812 w 259812"/>
                    <a:gd name="connsiteY2" fmla="*/ 259812 h 259812"/>
                    <a:gd name="connsiteX3" fmla="*/ 0 w 259812"/>
                    <a:gd name="connsiteY3" fmla="*/ 0 h 259812"/>
                  </a:gdLst>
                  <a:ahLst/>
                  <a:cxnLst>
                    <a:cxn ang="0">
                      <a:pos x="connsiteX0" y="connsiteY0"/>
                    </a:cxn>
                    <a:cxn ang="0">
                      <a:pos x="connsiteX1" y="connsiteY1"/>
                    </a:cxn>
                    <a:cxn ang="0">
                      <a:pos x="connsiteX2" y="connsiteY2"/>
                    </a:cxn>
                    <a:cxn ang="0">
                      <a:pos x="connsiteX3" y="connsiteY3"/>
                    </a:cxn>
                  </a:cxnLst>
                  <a:rect l="l" t="t" r="r" b="b"/>
                  <a:pathLst>
                    <a:path w="259812" h="259812">
                      <a:moveTo>
                        <a:pt x="0" y="0"/>
                      </a:moveTo>
                      <a:lnTo>
                        <a:pt x="259812" y="0"/>
                      </a:lnTo>
                      <a:lnTo>
                        <a:pt x="259812" y="259812"/>
                      </a:lnTo>
                      <a:lnTo>
                        <a:pt x="0" y="0"/>
                      </a:lnTo>
                      <a:close/>
                    </a:path>
                  </a:pathLst>
                </a:custGeom>
                <a:solidFill>
                  <a:srgbClr val="00BCF2"/>
                </a:solidFill>
                <a:ln w="9525" cap="flat" cmpd="sng" algn="ctr">
                  <a:noFill/>
                  <a:prstDash val="solid"/>
                  <a:headEnd type="none" w="med" len="med"/>
                  <a:tailEnd type="none" w="med" len="med"/>
                </a:ln>
                <a:effectLst/>
              </p:spPr>
              <p:txBody>
                <a:bodyPr rot="0" spcFirstLastPara="0" vert="horz" wrap="square" lIns="182880" tIns="146304" rIns="182880" bIns="146304" numCol="1" spcCol="0" rtlCol="0" fromWordArt="0" anchor="t" anchorCtr="0" forceAA="0" compatLnSpc="1">
                  <a:prstTxWarp prst="textNoShape">
                    <a:avLst/>
                  </a:prstTxWarp>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32472" rtl="0" eaLnBrk="1" fontAlgn="base" latinLnBrk="0" hangingPunct="1">
                    <a:lnSpc>
                      <a:spcPct val="90000"/>
                    </a:lnSpc>
                    <a:spcBef>
                      <a:spcPct val="0"/>
                    </a:spcBef>
                    <a:spcAft>
                      <a:spcPct val="0"/>
                    </a:spcAft>
                    <a:buClrTx/>
                    <a:buSzTx/>
                    <a:buFontTx/>
                    <a:buNone/>
                    <a:tabLst/>
                    <a:defRPr/>
                  </a:pPr>
                  <a:endParaRPr kumimoji="0" lang="en-US" sz="2400" b="0" i="0" u="none" strike="noStrike" kern="0" cap="none" spc="0" normalizeH="0" baseline="0" noProof="0" err="1">
                    <a:ln>
                      <a:noFill/>
                    </a:ln>
                    <a:effectLst/>
                    <a:uLnTx/>
                    <a:uFillTx/>
                    <a:latin typeface="Segoe UI"/>
                    <a:ea typeface="Segoe UI" pitchFamily="34" charset="0"/>
                    <a:cs typeface="Segoe UI" pitchFamily="34" charset="0"/>
                  </a:endParaRPr>
                </a:p>
              </p:txBody>
            </p:sp>
          </p:grpSp>
        </p:grpSp>
        <p:sp>
          <p:nvSpPr>
            <p:cNvPr id="43" name="TextBox 42">
              <a:extLst>
                <a:ext uri="{FF2B5EF4-FFF2-40B4-BE49-F238E27FC236}">
                  <a16:creationId xmlns:a16="http://schemas.microsoft.com/office/drawing/2014/main" id="{9E466ED3-D7B5-CA6F-BC86-0563805663A1}"/>
                </a:ext>
                <a:ext uri="{C183D7F6-B498-43B3-948B-1728B52AA6E4}">
                  <adec:decorative xmlns:adec="http://schemas.microsoft.com/office/drawing/2017/decorative" val="1"/>
                </a:ext>
              </a:extLst>
            </p:cNvPr>
            <p:cNvSpPr txBox="1"/>
            <p:nvPr/>
          </p:nvSpPr>
          <p:spPr>
            <a:xfrm>
              <a:off x="3354299" y="2541141"/>
              <a:ext cx="500458"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Users</a:t>
              </a:r>
            </a:p>
          </p:txBody>
        </p:sp>
        <p:sp>
          <p:nvSpPr>
            <p:cNvPr id="44" name="TextBox 43">
              <a:extLst>
                <a:ext uri="{FF2B5EF4-FFF2-40B4-BE49-F238E27FC236}">
                  <a16:creationId xmlns:a16="http://schemas.microsoft.com/office/drawing/2014/main" id="{17CA8C61-0F0C-3B45-EECA-D07E08642325}"/>
                </a:ext>
              </a:extLst>
            </p:cNvPr>
            <p:cNvSpPr txBox="1"/>
            <p:nvPr/>
          </p:nvSpPr>
          <p:spPr>
            <a:xfrm>
              <a:off x="3302475" y="1745260"/>
              <a:ext cx="302159" cy="489365"/>
            </a:xfrm>
            <a:prstGeom prst="rect">
              <a:avLst/>
            </a:prstGeom>
            <a:noFill/>
          </p:spPr>
          <p:txBody>
            <a:bodyPr wrap="square" lIns="182880" tIns="146304" rIns="182880" bIns="146304" rtlCol="0">
              <a:spAutoFit/>
            </a:bodyPr>
            <a:lstStyle/>
            <a:p>
              <a:pPr marL="0" marR="0" lvl="0" indent="0" algn="l" defTabSz="914400" rtl="0" eaLnBrk="1" fontAlgn="auto" latinLnBrk="0" hangingPunct="1">
                <a:lnSpc>
                  <a:spcPct val="90000"/>
                </a:lnSpc>
                <a:spcBef>
                  <a:spcPts val="0"/>
                </a:spcBef>
                <a:spcAft>
                  <a:spcPts val="600"/>
                </a:spcAft>
                <a:buClrTx/>
                <a:buSzTx/>
                <a:buFontTx/>
                <a:buNone/>
                <a:tabLst/>
                <a:defRPr/>
              </a:pPr>
              <a:r>
                <a:rPr kumimoji="0" lang="en-US" sz="1400" b="1" i="0" u="none" strike="noStrike" kern="1200" cap="none" spc="0" normalizeH="0" baseline="0" noProof="0">
                  <a:ln>
                    <a:noFill/>
                  </a:ln>
                  <a:effectLst/>
                  <a:uLnTx/>
                  <a:uFillTx/>
                  <a:latin typeface="Segoe UI"/>
                  <a:ea typeface="+mn-ea"/>
                  <a:cs typeface="+mn-cs"/>
                </a:rPr>
                <a:t>?</a:t>
              </a:r>
            </a:p>
          </p:txBody>
        </p:sp>
      </p:grpSp>
      <p:sp>
        <p:nvSpPr>
          <p:cNvPr id="56" name="TextBox 55">
            <a:extLst>
              <a:ext uri="{FF2B5EF4-FFF2-40B4-BE49-F238E27FC236}">
                <a16:creationId xmlns:a16="http://schemas.microsoft.com/office/drawing/2014/main" id="{6BFE2686-7877-1F39-C0D2-17AEBE2A1A12}"/>
              </a:ext>
              <a:ext uri="{C183D7F6-B498-43B3-948B-1728B52AA6E4}">
                <adec:decorative xmlns:adec="http://schemas.microsoft.com/office/drawing/2017/decorative" val="1"/>
              </a:ext>
            </a:extLst>
          </p:cNvPr>
          <p:cNvSpPr txBox="1"/>
          <p:nvPr/>
        </p:nvSpPr>
        <p:spPr>
          <a:xfrm>
            <a:off x="8856021" y="2984503"/>
            <a:ext cx="1020464"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OpenAI</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Embeddings</a:t>
            </a:r>
          </a:p>
        </p:txBody>
      </p:sp>
      <p:cxnSp>
        <p:nvCxnSpPr>
          <p:cNvPr id="58" name="Straight Arrow Connector 80">
            <a:extLst>
              <a:ext uri="{FF2B5EF4-FFF2-40B4-BE49-F238E27FC236}">
                <a16:creationId xmlns:a16="http://schemas.microsoft.com/office/drawing/2014/main" id="{9C5875D2-EE6B-B025-50AF-05252C9825EA}"/>
              </a:ext>
              <a:ext uri="{C183D7F6-B498-43B3-948B-1728B52AA6E4}">
                <adec:decorative xmlns:adec="http://schemas.microsoft.com/office/drawing/2017/decorative" val="1"/>
              </a:ext>
            </a:extLst>
          </p:cNvPr>
          <p:cNvCxnSpPr>
            <a:cxnSpLocks/>
          </p:cNvCxnSpPr>
          <p:nvPr/>
        </p:nvCxnSpPr>
        <p:spPr>
          <a:xfrm flipH="1">
            <a:off x="9608062" y="2818034"/>
            <a:ext cx="781691" cy="0"/>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77AB53F1-2CE3-79E8-E8C4-46198FB336DC}"/>
              </a:ext>
              <a:ext uri="{C183D7F6-B498-43B3-948B-1728B52AA6E4}">
                <adec:decorative xmlns:adec="http://schemas.microsoft.com/office/drawing/2017/decorative" val="1"/>
              </a:ext>
            </a:extLst>
          </p:cNvPr>
          <p:cNvSpPr txBox="1"/>
          <p:nvPr/>
        </p:nvSpPr>
        <p:spPr>
          <a:xfrm>
            <a:off x="9459978" y="2516011"/>
            <a:ext cx="1089116"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Questions</a:t>
            </a:r>
          </a:p>
        </p:txBody>
      </p:sp>
      <p:sp>
        <p:nvSpPr>
          <p:cNvPr id="60" name="TextBox 59">
            <a:extLst>
              <a:ext uri="{FF2B5EF4-FFF2-40B4-BE49-F238E27FC236}">
                <a16:creationId xmlns:a16="http://schemas.microsoft.com/office/drawing/2014/main" id="{4D750CCF-CFD9-49FC-C929-B5A669CA285F}"/>
              </a:ext>
              <a:ext uri="{C183D7F6-B498-43B3-948B-1728B52AA6E4}">
                <adec:decorative xmlns:adec="http://schemas.microsoft.com/office/drawing/2017/decorative" val="1"/>
              </a:ext>
            </a:extLst>
          </p:cNvPr>
          <p:cNvSpPr txBox="1"/>
          <p:nvPr/>
        </p:nvSpPr>
        <p:spPr>
          <a:xfrm>
            <a:off x="9160650" y="4898828"/>
            <a:ext cx="1020464" cy="55399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err="1">
                <a:ln>
                  <a:noFill/>
                </a:ln>
                <a:effectLst/>
                <a:uLnTx/>
                <a:uFillTx/>
                <a:latin typeface="Segoe UI Semibold" panose="020B0702040204020203" pitchFamily="34" charset="0"/>
                <a:ea typeface="+mn-ea"/>
                <a:cs typeface="Segoe UI Semibold" panose="020B0702040204020203" pitchFamily="34" charset="0"/>
              </a:rPr>
              <a:t>OpenAI</a:t>
            </a:r>
            <a:endPar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dirty="0">
                <a:ln>
                  <a:noFill/>
                </a:ln>
                <a:effectLst/>
                <a:uLnTx/>
                <a:uFillTx/>
                <a:latin typeface="Segoe UI Semibold" panose="020B0702040204020203" pitchFamily="34" charset="0"/>
                <a:ea typeface="+mn-ea"/>
                <a:cs typeface="Segoe UI Semibold" panose="020B0702040204020203" pitchFamily="34" charset="0"/>
              </a:rPr>
              <a:t>Answering Prompt</a:t>
            </a:r>
          </a:p>
        </p:txBody>
      </p:sp>
      <p:cxnSp>
        <p:nvCxnSpPr>
          <p:cNvPr id="62" name="Connector: Elbow 89">
            <a:extLst>
              <a:ext uri="{FF2B5EF4-FFF2-40B4-BE49-F238E27FC236}">
                <a16:creationId xmlns:a16="http://schemas.microsoft.com/office/drawing/2014/main" id="{E65B048B-B3EE-3A74-A353-C0D59C530371}"/>
              </a:ext>
            </a:extLst>
          </p:cNvPr>
          <p:cNvCxnSpPr>
            <a:cxnSpLocks/>
          </p:cNvCxnSpPr>
          <p:nvPr/>
        </p:nvCxnSpPr>
        <p:spPr>
          <a:xfrm rot="10800000" flipV="1">
            <a:off x="7582075" y="2810591"/>
            <a:ext cx="1501880" cy="1562275"/>
          </a:xfrm>
          <a:prstGeom prst="bentConnector2">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0F3B3E53-3063-0B52-23BD-52435662EEAE}"/>
              </a:ext>
              <a:ext uri="{C183D7F6-B498-43B3-948B-1728B52AA6E4}">
                <adec:decorative xmlns:adec="http://schemas.microsoft.com/office/drawing/2017/decorative" val="1"/>
              </a:ext>
            </a:extLst>
          </p:cNvPr>
          <p:cNvSpPr txBox="1"/>
          <p:nvPr/>
        </p:nvSpPr>
        <p:spPr>
          <a:xfrm>
            <a:off x="7787599" y="2519375"/>
            <a:ext cx="1089116"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Vector search</a:t>
            </a:r>
          </a:p>
        </p:txBody>
      </p:sp>
      <p:cxnSp>
        <p:nvCxnSpPr>
          <p:cNvPr id="1024" name="Straight Arrow Connector 115">
            <a:extLst>
              <a:ext uri="{FF2B5EF4-FFF2-40B4-BE49-F238E27FC236}">
                <a16:creationId xmlns:a16="http://schemas.microsoft.com/office/drawing/2014/main" id="{F1999BF4-0B49-21DF-ECE5-71738002A59E}"/>
              </a:ext>
              <a:ext uri="{C183D7F6-B498-43B3-948B-1728B52AA6E4}">
                <adec:decorative xmlns:adec="http://schemas.microsoft.com/office/drawing/2017/decorative" val="1"/>
              </a:ext>
            </a:extLst>
          </p:cNvPr>
          <p:cNvCxnSpPr>
            <a:cxnSpLocks/>
          </p:cNvCxnSpPr>
          <p:nvPr/>
        </p:nvCxnSpPr>
        <p:spPr>
          <a:xfrm>
            <a:off x="8332157" y="4716947"/>
            <a:ext cx="1047305" cy="0"/>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025" name="TextBox 1024">
            <a:extLst>
              <a:ext uri="{FF2B5EF4-FFF2-40B4-BE49-F238E27FC236}">
                <a16:creationId xmlns:a16="http://schemas.microsoft.com/office/drawing/2014/main" id="{3C47D163-BA09-E3D0-4BF8-1EEDDF491465}"/>
              </a:ext>
              <a:ext uri="{C183D7F6-B498-43B3-948B-1728B52AA6E4}">
                <adec:decorative xmlns:adec="http://schemas.microsoft.com/office/drawing/2017/decorative" val="1"/>
              </a:ext>
            </a:extLst>
          </p:cNvPr>
          <p:cNvSpPr txBox="1"/>
          <p:nvPr/>
        </p:nvSpPr>
        <p:spPr>
          <a:xfrm>
            <a:off x="8446859" y="4269446"/>
            <a:ext cx="843501"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Top k</a:t>
            </a:r>
            <a:b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b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paragraphs</a:t>
            </a:r>
          </a:p>
        </p:txBody>
      </p:sp>
      <p:sp>
        <p:nvSpPr>
          <p:cNvPr id="1027" name="TextBox 1026">
            <a:extLst>
              <a:ext uri="{FF2B5EF4-FFF2-40B4-BE49-F238E27FC236}">
                <a16:creationId xmlns:a16="http://schemas.microsoft.com/office/drawing/2014/main" id="{AB435EE6-4369-145A-287B-3EDAE169BCDE}"/>
              </a:ext>
              <a:ext uri="{C183D7F6-B498-43B3-948B-1728B52AA6E4}">
                <adec:decorative xmlns:adec="http://schemas.microsoft.com/office/drawing/2017/decorative" val="1"/>
              </a:ext>
            </a:extLst>
          </p:cNvPr>
          <p:cNvSpPr txBox="1"/>
          <p:nvPr/>
        </p:nvSpPr>
        <p:spPr>
          <a:xfrm>
            <a:off x="10132919" y="3983757"/>
            <a:ext cx="670376"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CA"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Answers</a:t>
            </a:r>
          </a:p>
        </p:txBody>
      </p:sp>
      <p:cxnSp>
        <p:nvCxnSpPr>
          <p:cNvPr id="1029" name="Connector: Elbow 134">
            <a:extLst>
              <a:ext uri="{FF2B5EF4-FFF2-40B4-BE49-F238E27FC236}">
                <a16:creationId xmlns:a16="http://schemas.microsoft.com/office/drawing/2014/main" id="{54EB0607-B7D5-7206-0BC5-513EAAAE481C}"/>
              </a:ext>
            </a:extLst>
          </p:cNvPr>
          <p:cNvCxnSpPr>
            <a:cxnSpLocks/>
          </p:cNvCxnSpPr>
          <p:nvPr/>
        </p:nvCxnSpPr>
        <p:spPr>
          <a:xfrm flipV="1">
            <a:off x="9966245" y="3498823"/>
            <a:ext cx="842738" cy="1205419"/>
          </a:xfrm>
          <a:prstGeom prst="bentConnector2">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031" name="Speech Bubble: Rectangle with Corners Rounded 1">
            <a:extLst>
              <a:ext uri="{FF2B5EF4-FFF2-40B4-BE49-F238E27FC236}">
                <a16:creationId xmlns:a16="http://schemas.microsoft.com/office/drawing/2014/main" id="{9A57B478-B38E-ADD3-84C2-816AACC32A0A}"/>
              </a:ext>
            </a:extLst>
          </p:cNvPr>
          <p:cNvSpPr/>
          <p:nvPr/>
        </p:nvSpPr>
        <p:spPr bwMode="auto">
          <a:xfrm>
            <a:off x="10366201" y="1241585"/>
            <a:ext cx="1651738" cy="907408"/>
          </a:xfrm>
          <a:prstGeom prst="wedgeRoundRectCallout">
            <a:avLst>
              <a:gd name="adj1" fmla="val -24524"/>
              <a:gd name="adj2" fmla="val 75376"/>
              <a:gd name="adj3" fmla="val 16667"/>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Segoe UI"/>
                <a:ea typeface="Segoe UI" pitchFamily="34" charset="0"/>
                <a:cs typeface="Segoe UI" pitchFamily="34" charset="0"/>
              </a:rPr>
              <a:t>Can I combine contract x with contract y?</a:t>
            </a:r>
          </a:p>
        </p:txBody>
      </p:sp>
      <p:sp>
        <p:nvSpPr>
          <p:cNvPr id="1032" name="Speech Bubble: Rectangle with Corners Rounded 2">
            <a:extLst>
              <a:ext uri="{FF2B5EF4-FFF2-40B4-BE49-F238E27FC236}">
                <a16:creationId xmlns:a16="http://schemas.microsoft.com/office/drawing/2014/main" id="{8D3B88C1-0D1F-5E23-3FCD-AC657B996287}"/>
              </a:ext>
            </a:extLst>
          </p:cNvPr>
          <p:cNvSpPr/>
          <p:nvPr/>
        </p:nvSpPr>
        <p:spPr bwMode="auto">
          <a:xfrm>
            <a:off x="10029262" y="5427564"/>
            <a:ext cx="1651738" cy="907408"/>
          </a:xfrm>
          <a:prstGeom prst="wedgeRoundRectCallout">
            <a:avLst>
              <a:gd name="adj1" fmla="val -48865"/>
              <a:gd name="adj2" fmla="val -78859"/>
              <a:gd name="adj3" fmla="val 16667"/>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32472" rtl="0" eaLnBrk="1" fontAlgn="base" latinLnBrk="0" hangingPunct="1">
              <a:lnSpc>
                <a:spcPct val="90000"/>
              </a:lnSpc>
              <a:spcBef>
                <a:spcPct val="0"/>
              </a:spcBef>
              <a:spcAft>
                <a:spcPct val="0"/>
              </a:spcAft>
              <a:buClrTx/>
              <a:buSzTx/>
              <a:buFontTx/>
              <a:buNone/>
              <a:tabLst/>
              <a:defRPr/>
            </a:pPr>
            <a:r>
              <a:rPr kumimoji="0" lang="en-US" sz="1400" b="0" i="0" u="none" strike="noStrike" kern="1200" cap="none" spc="0" normalizeH="0" baseline="0" noProof="0" dirty="0">
                <a:ln>
                  <a:noFill/>
                </a:ln>
                <a:solidFill>
                  <a:schemeClr val="tx1"/>
                </a:solidFill>
                <a:effectLst/>
                <a:uLnTx/>
                <a:uFillTx/>
                <a:latin typeface="Segoe UI"/>
                <a:ea typeface="Segoe UI" pitchFamily="34" charset="0"/>
                <a:cs typeface="Segoe UI" pitchFamily="34" charset="0"/>
              </a:rPr>
              <a:t>Yes, that is possible, if the customer commits for 24 months.</a:t>
            </a:r>
          </a:p>
        </p:txBody>
      </p:sp>
      <p:pic>
        <p:nvPicPr>
          <p:cNvPr id="1033" name="2F358329-2C19-4FBA-B51C-51CE75BE790F" descr="OpenAI">
            <a:extLst>
              <a:ext uri="{FF2B5EF4-FFF2-40B4-BE49-F238E27FC236}">
                <a16:creationId xmlns:a16="http://schemas.microsoft.com/office/drawing/2014/main" id="{A95C9FA7-7A1B-34EC-FFDB-71EA1D3481AA}"/>
              </a:ext>
            </a:extLst>
          </p:cNvPr>
          <p:cNvPicPr>
            <a:picLocks noChangeAspect="1" noChangeArrowheads="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7183" r="-3331"/>
          <a:stretch/>
        </p:blipFill>
        <p:spPr bwMode="auto">
          <a:xfrm>
            <a:off x="6032170" y="4573297"/>
            <a:ext cx="357678" cy="30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2F358329-2C19-4FBA-B51C-51CE75BE790F" descr="OpenAI">
            <a:extLst>
              <a:ext uri="{FF2B5EF4-FFF2-40B4-BE49-F238E27FC236}">
                <a16:creationId xmlns:a16="http://schemas.microsoft.com/office/drawing/2014/main" id="{0625498B-11ED-0DAA-9350-C94C5CA2454C}"/>
              </a:ext>
            </a:extLst>
          </p:cNvPr>
          <p:cNvPicPr>
            <a:picLocks noChangeAspect="1" noChangeArrowheads="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7183" r="-3331"/>
          <a:stretch/>
        </p:blipFill>
        <p:spPr bwMode="auto">
          <a:xfrm>
            <a:off x="9492043" y="4573297"/>
            <a:ext cx="357678" cy="30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2F358329-2C19-4FBA-B51C-51CE75BE790F" descr="OpenAI">
            <a:extLst>
              <a:ext uri="{FF2B5EF4-FFF2-40B4-BE49-F238E27FC236}">
                <a16:creationId xmlns:a16="http://schemas.microsoft.com/office/drawing/2014/main" id="{468E496D-E33B-9F81-4AA3-C11BFF0696F3}"/>
              </a:ext>
            </a:extLst>
          </p:cNvPr>
          <p:cNvPicPr>
            <a:picLocks noChangeAspect="1" noChangeArrowheads="1"/>
          </p:cNvPicPr>
          <p:nvPr/>
        </p:nvPicPr>
        <p:blipFill rotWithShape="1">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rcRect l="-7183" r="-3331"/>
          <a:stretch/>
        </p:blipFill>
        <p:spPr bwMode="auto">
          <a:xfrm>
            <a:off x="9187414" y="2678758"/>
            <a:ext cx="357678" cy="3057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6" name="TextBox 1035">
            <a:extLst>
              <a:ext uri="{FF2B5EF4-FFF2-40B4-BE49-F238E27FC236}">
                <a16:creationId xmlns:a16="http://schemas.microsoft.com/office/drawing/2014/main" id="{D427114B-5132-BD81-D34A-96C91423F0C4}"/>
              </a:ext>
            </a:extLst>
          </p:cNvPr>
          <p:cNvSpPr txBox="1"/>
          <p:nvPr/>
        </p:nvSpPr>
        <p:spPr>
          <a:xfrm>
            <a:off x="297378" y="6396244"/>
            <a:ext cx="4251485" cy="246221"/>
          </a:xfrm>
          <a:prstGeom prst="rect">
            <a:avLst/>
          </a:prstGeom>
          <a:noFill/>
        </p:spPr>
        <p:txBody>
          <a:bodyPr wrap="none">
            <a:spAutoFit/>
          </a:bodyPr>
          <a:lstStyle/>
          <a:p>
            <a:r>
              <a:rPr lang="en-US" sz="1000" dirty="0"/>
              <a:t>URL: </a:t>
            </a:r>
            <a:r>
              <a:rPr lang="en-US" sz="1000" dirty="0">
                <a:hlinkClick r:id="rId9"/>
              </a:rPr>
              <a:t>https://github.com/ruoccofabrizio/azure-open-ai-embeddings-qna</a:t>
            </a:r>
            <a:endParaRPr kumimoji="0" lang="en-US" sz="1000" b="0" i="0" u="none" strike="noStrike" kern="1200" cap="none" spc="0" normalizeH="0" baseline="0" noProof="0" dirty="0">
              <a:ln>
                <a:noFill/>
              </a:ln>
              <a:solidFill>
                <a:prstClr val="black"/>
              </a:solidFill>
              <a:effectLst/>
              <a:uLnTx/>
              <a:uFillTx/>
              <a:latin typeface="Segoe UI"/>
              <a:ea typeface="+mn-ea"/>
              <a:cs typeface="+mn-cs"/>
            </a:endParaRPr>
          </a:p>
        </p:txBody>
      </p:sp>
    </p:spTree>
    <p:extLst>
      <p:ext uri="{BB962C8B-B14F-4D97-AF65-F5344CB8AC3E}">
        <p14:creationId xmlns:p14="http://schemas.microsoft.com/office/powerpoint/2010/main" val="190785113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D95CB689-5327-2828-CBB3-A5C2995B8B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056" t="18727" r="23519" b="12798"/>
          <a:stretch/>
        </p:blipFill>
        <p:spPr bwMode="auto">
          <a:xfrm>
            <a:off x="897970" y="3555607"/>
            <a:ext cx="2887084" cy="208142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B1FC26E7-BFE1-B49A-EBE8-9E80DBE008D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2870" t="18889" r="23704" b="13622"/>
          <a:stretch/>
        </p:blipFill>
        <p:spPr bwMode="auto">
          <a:xfrm>
            <a:off x="4920303" y="3562308"/>
            <a:ext cx="2887086" cy="205148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3458623-CEF2-A695-8636-B269AD5A9814}"/>
              </a:ext>
            </a:extLst>
          </p:cNvPr>
          <p:cNvSpPr txBox="1"/>
          <p:nvPr/>
        </p:nvSpPr>
        <p:spPr>
          <a:xfrm>
            <a:off x="5169003" y="5594719"/>
            <a:ext cx="2670475"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ko-KR" altLang="en-US" sz="1400" i="0" u="none" strike="noStrike" kern="1200" cap="none" spc="0" normalizeH="0" baseline="0" noProof="0" dirty="0">
                <a:ln>
                  <a:noFill/>
                </a:ln>
                <a:effectLst/>
                <a:uLnTx/>
                <a:uFillTx/>
                <a:latin typeface="맑은 고딕" panose="020B0503020000020004" pitchFamily="50" charset="-127"/>
                <a:ea typeface="맑은 고딕" panose="020B0503020000020004" pitchFamily="50" charset="-127"/>
              </a:rPr>
              <a:t>검색</a:t>
            </a:r>
            <a:r>
              <a:rPr lang="en-US" altLang="ko-KR" sz="1400" dirty="0">
                <a:latin typeface="맑은 고딕" panose="020B0503020000020004" pitchFamily="50" charset="-127"/>
                <a:ea typeface="맑은 고딕" panose="020B0503020000020004" pitchFamily="50" charset="-127"/>
              </a:rPr>
              <a:t>: </a:t>
            </a:r>
            <a:r>
              <a:rPr kumimoji="0" lang="en-US" sz="1400" i="0" u="none" strike="noStrike" kern="1200" cap="none" spc="0" normalizeH="0" baseline="0" noProof="0" dirty="0">
                <a:ln>
                  <a:noFill/>
                </a:ln>
                <a:solidFill>
                  <a:srgbClr val="3FC37B"/>
                </a:solidFill>
                <a:effectLst/>
                <a:uLnTx/>
                <a:uFillTx/>
                <a:latin typeface="맑은 고딕" panose="020B0503020000020004" pitchFamily="50" charset="-127"/>
                <a:ea typeface="맑은 고딕" panose="020B0503020000020004" pitchFamily="50" charset="-127"/>
              </a:rPr>
              <a:t>“That is a happy person”</a:t>
            </a:r>
          </a:p>
        </p:txBody>
      </p:sp>
      <p:pic>
        <p:nvPicPr>
          <p:cNvPr id="1030" name="Picture 6">
            <a:extLst>
              <a:ext uri="{FF2B5EF4-FFF2-40B4-BE49-F238E27FC236}">
                <a16:creationId xmlns:a16="http://schemas.microsoft.com/office/drawing/2014/main" id="{E7875AA3-B0EF-EEF6-7944-2623CB23B90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02587" y="4193675"/>
            <a:ext cx="3205598" cy="1006314"/>
          </a:xfrm>
          <a:prstGeom prst="rect">
            <a:avLst/>
          </a:prstGeom>
          <a:noFill/>
          <a:extLst>
            <a:ext uri="{909E8E84-426E-40DD-AFC4-6F175D3DCCD1}">
              <a14:hiddenFill xmlns:a14="http://schemas.microsoft.com/office/drawing/2010/main">
                <a:solidFill>
                  <a:srgbClr val="FFFFFF"/>
                </a:solidFill>
              </a14:hiddenFill>
            </a:ext>
          </a:extLst>
        </p:spPr>
      </p:pic>
      <p:sp>
        <p:nvSpPr>
          <p:cNvPr id="2" name="제목 1">
            <a:extLst>
              <a:ext uri="{FF2B5EF4-FFF2-40B4-BE49-F238E27FC236}">
                <a16:creationId xmlns:a16="http://schemas.microsoft.com/office/drawing/2014/main" id="{EEA10048-257D-8FFD-114A-5C221772B35C}"/>
              </a:ext>
            </a:extLst>
          </p:cNvPr>
          <p:cNvSpPr>
            <a:spLocks noGrp="1"/>
          </p:cNvSpPr>
          <p:nvPr>
            <p:ph type="title"/>
          </p:nvPr>
        </p:nvSpPr>
        <p:spPr/>
        <p:txBody>
          <a:bodyPr/>
          <a:lstStyle/>
          <a:p>
            <a:r>
              <a:rPr lang="ko-KR" altLang="en-US" dirty="0" err="1"/>
              <a:t>임베딩</a:t>
            </a:r>
            <a:r>
              <a:rPr lang="en-US" altLang="ko-KR" dirty="0"/>
              <a:t>: </a:t>
            </a:r>
            <a:r>
              <a:rPr lang="ko-KR" altLang="en-US" dirty="0"/>
              <a:t>데이터는 </a:t>
            </a:r>
            <a:r>
              <a:rPr lang="ko-KR" altLang="en-US" dirty="0" err="1"/>
              <a:t>백터로</a:t>
            </a:r>
            <a:r>
              <a:rPr lang="ko-KR" altLang="en-US" dirty="0"/>
              <a:t> 저장하고 검색 가능</a:t>
            </a:r>
            <a:endParaRPr lang="en-US" dirty="0"/>
          </a:p>
        </p:txBody>
      </p:sp>
      <p:sp>
        <p:nvSpPr>
          <p:cNvPr id="3" name="TextBox 2">
            <a:extLst>
              <a:ext uri="{FF2B5EF4-FFF2-40B4-BE49-F238E27FC236}">
                <a16:creationId xmlns:a16="http://schemas.microsoft.com/office/drawing/2014/main" id="{6CE5D87F-C9D3-8420-52A7-6B01BD4E7C8D}"/>
              </a:ext>
            </a:extLst>
          </p:cNvPr>
          <p:cNvSpPr txBox="1"/>
          <p:nvPr/>
        </p:nvSpPr>
        <p:spPr>
          <a:xfrm>
            <a:off x="297378" y="6396244"/>
            <a:ext cx="4826962" cy="246221"/>
          </a:xfrm>
          <a:prstGeom prst="rect">
            <a:avLst/>
          </a:prstGeom>
          <a:noFill/>
        </p:spPr>
        <p:txBody>
          <a:bodyPr wrap="none">
            <a:spAutoFit/>
          </a:bodyPr>
          <a:lstStyle/>
          <a:p>
            <a:r>
              <a:rPr lang="en-US" sz="1000" dirty="0"/>
              <a:t>URL: </a:t>
            </a:r>
            <a:r>
              <a:rPr kumimoji="0" lang="en-US" sz="1000" b="0" i="0" u="none" strike="noStrike" kern="1200" cap="none" spc="0" normalizeH="0" baseline="0" noProof="0" dirty="0">
                <a:ln>
                  <a:noFill/>
                </a:ln>
                <a:solidFill>
                  <a:prstClr val="black"/>
                </a:solidFill>
                <a:effectLst/>
                <a:uLnTx/>
                <a:uFillTx/>
                <a:latin typeface="Segoe UI"/>
                <a:ea typeface="+mn-ea"/>
                <a:cs typeface="+mn-cs"/>
                <a:hlinkClick r:id="rId5"/>
              </a:rPr>
              <a:t>https://mlops.community/vector-similarity-search-from-basics-to-production</a:t>
            </a:r>
            <a:endParaRPr kumimoji="0" lang="en-US" sz="1000" b="0" i="0" u="none" strike="noStrike" kern="1200" cap="none" spc="0" normalizeH="0" baseline="0" noProof="0" dirty="0">
              <a:ln>
                <a:noFill/>
              </a:ln>
              <a:solidFill>
                <a:prstClr val="black"/>
              </a:solidFill>
              <a:effectLst/>
              <a:uLnTx/>
              <a:uFillTx/>
              <a:latin typeface="Segoe UI"/>
              <a:ea typeface="+mn-ea"/>
              <a:cs typeface="+mn-cs"/>
            </a:endParaRPr>
          </a:p>
        </p:txBody>
      </p:sp>
      <p:cxnSp>
        <p:nvCxnSpPr>
          <p:cNvPr id="4" name="직선 화살표 연결선 3">
            <a:extLst>
              <a:ext uri="{FF2B5EF4-FFF2-40B4-BE49-F238E27FC236}">
                <a16:creationId xmlns:a16="http://schemas.microsoft.com/office/drawing/2014/main" id="{3F581C89-AE92-010C-32D5-5B88BB4AC27C}"/>
              </a:ext>
            </a:extLst>
          </p:cNvPr>
          <p:cNvCxnSpPr>
            <a:cxnSpLocks/>
          </p:cNvCxnSpPr>
          <p:nvPr/>
        </p:nvCxnSpPr>
        <p:spPr>
          <a:xfrm>
            <a:off x="3117580" y="2326613"/>
            <a:ext cx="1800000" cy="0"/>
          </a:xfrm>
          <a:prstGeom prst="straightConnector1">
            <a:avLst/>
          </a:prstGeom>
          <a:ln w="28575">
            <a:solidFill>
              <a:schemeClr val="tx1"/>
            </a:solidFill>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327A011-0576-5959-3BAC-06E5F76C70F6}"/>
              </a:ext>
            </a:extLst>
          </p:cNvPr>
          <p:cNvSpPr txBox="1"/>
          <p:nvPr/>
        </p:nvSpPr>
        <p:spPr>
          <a:xfrm>
            <a:off x="1468947" y="2101223"/>
            <a:ext cx="1077218" cy="430887"/>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ko-KR" altLang="en-US" sz="2800" b="1" i="0" u="none" strike="noStrike" kern="1200" cap="none" spc="0" normalizeH="0" baseline="0" noProof="0" dirty="0">
                <a:ln>
                  <a:noFill/>
                </a:ln>
                <a:effectLst/>
                <a:uLnTx/>
                <a:uFillTx/>
                <a:latin typeface="Segoe UI"/>
                <a:ea typeface="+mn-ea"/>
                <a:cs typeface="+mn-cs"/>
              </a:rPr>
              <a:t>데이터</a:t>
            </a:r>
            <a:endParaRPr kumimoji="0" lang="en-US" sz="2800" b="1" i="0" u="none" strike="noStrike" kern="1200" cap="none" spc="0" normalizeH="0" baseline="0" noProof="0" dirty="0">
              <a:ln>
                <a:noFill/>
              </a:ln>
              <a:effectLst/>
              <a:uLnTx/>
              <a:uFillTx/>
              <a:latin typeface="Segoe UI"/>
              <a:ea typeface="+mn-ea"/>
              <a:cs typeface="+mn-cs"/>
            </a:endParaRPr>
          </a:p>
        </p:txBody>
      </p:sp>
      <p:sp>
        <p:nvSpPr>
          <p:cNvPr id="8" name="TextBox 7">
            <a:extLst>
              <a:ext uri="{FF2B5EF4-FFF2-40B4-BE49-F238E27FC236}">
                <a16:creationId xmlns:a16="http://schemas.microsoft.com/office/drawing/2014/main" id="{AED98E77-8DB1-5B38-9DAE-F5D8A0E26C86}"/>
              </a:ext>
            </a:extLst>
          </p:cNvPr>
          <p:cNvSpPr txBox="1"/>
          <p:nvPr/>
        </p:nvSpPr>
        <p:spPr>
          <a:xfrm>
            <a:off x="5488995" y="2101223"/>
            <a:ext cx="1077218" cy="430887"/>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ko-KR" altLang="en-US" sz="2800" b="1" i="0" u="none" strike="noStrike" kern="1200" cap="none" spc="0" normalizeH="0" baseline="0" noProof="0" dirty="0" err="1">
                <a:ln>
                  <a:noFill/>
                </a:ln>
                <a:effectLst/>
                <a:uLnTx/>
                <a:uFillTx/>
                <a:latin typeface="Segoe UI"/>
                <a:ea typeface="+mn-ea"/>
                <a:cs typeface="+mn-cs"/>
              </a:rPr>
              <a:t>임베딩</a:t>
            </a:r>
            <a:endParaRPr kumimoji="0" lang="en-US" sz="2800" b="1" i="0" u="none" strike="noStrike" kern="1200" cap="none" spc="0" normalizeH="0" baseline="0" noProof="0" dirty="0">
              <a:ln>
                <a:noFill/>
              </a:ln>
              <a:effectLst/>
              <a:uLnTx/>
              <a:uFillTx/>
              <a:latin typeface="Segoe UI"/>
              <a:ea typeface="+mn-ea"/>
              <a:cs typeface="+mn-cs"/>
            </a:endParaRPr>
          </a:p>
        </p:txBody>
      </p:sp>
      <p:sp>
        <p:nvSpPr>
          <p:cNvPr id="9" name="TextBox 8">
            <a:extLst>
              <a:ext uri="{FF2B5EF4-FFF2-40B4-BE49-F238E27FC236}">
                <a16:creationId xmlns:a16="http://schemas.microsoft.com/office/drawing/2014/main" id="{89ECFEAB-1735-9531-E1E1-DE482A8F4612}"/>
              </a:ext>
            </a:extLst>
          </p:cNvPr>
          <p:cNvSpPr txBox="1"/>
          <p:nvPr/>
        </p:nvSpPr>
        <p:spPr>
          <a:xfrm>
            <a:off x="9509043" y="2101223"/>
            <a:ext cx="718145" cy="430887"/>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ko-KR" altLang="en-US" sz="2800" b="1" i="0" u="none" strike="noStrike" kern="1200" cap="none" spc="0" normalizeH="0" baseline="0" noProof="0" dirty="0" err="1">
                <a:ln>
                  <a:noFill/>
                </a:ln>
                <a:effectLst/>
                <a:uLnTx/>
                <a:uFillTx/>
                <a:latin typeface="Segoe UI"/>
                <a:ea typeface="+mn-ea"/>
                <a:cs typeface="+mn-cs"/>
              </a:rPr>
              <a:t>백터</a:t>
            </a:r>
            <a:endParaRPr kumimoji="0" lang="en-US" sz="2800" b="1" i="0" u="none" strike="noStrike" kern="1200" cap="none" spc="0" normalizeH="0" baseline="0" noProof="0" dirty="0">
              <a:ln>
                <a:noFill/>
              </a:ln>
              <a:effectLst/>
              <a:uLnTx/>
              <a:uFillTx/>
              <a:latin typeface="Segoe UI"/>
              <a:ea typeface="+mn-ea"/>
              <a:cs typeface="+mn-cs"/>
            </a:endParaRPr>
          </a:p>
        </p:txBody>
      </p:sp>
      <p:cxnSp>
        <p:nvCxnSpPr>
          <p:cNvPr id="10" name="직선 화살표 연결선 9">
            <a:extLst>
              <a:ext uri="{FF2B5EF4-FFF2-40B4-BE49-F238E27FC236}">
                <a16:creationId xmlns:a16="http://schemas.microsoft.com/office/drawing/2014/main" id="{64C7330A-1B80-23B7-2B48-C6A3052F823F}"/>
              </a:ext>
            </a:extLst>
          </p:cNvPr>
          <p:cNvCxnSpPr>
            <a:cxnSpLocks/>
          </p:cNvCxnSpPr>
          <p:nvPr/>
        </p:nvCxnSpPr>
        <p:spPr>
          <a:xfrm>
            <a:off x="7137628" y="2326613"/>
            <a:ext cx="1800000" cy="0"/>
          </a:xfrm>
          <a:prstGeom prst="straightConnector1">
            <a:avLst/>
          </a:prstGeom>
          <a:ln w="28575">
            <a:solidFill>
              <a:schemeClr val="tx1"/>
            </a:solidFill>
            <a:headEnd type="none" w="lg" len="med"/>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752E0270-1828-2A93-9935-8E733EA2F16D}"/>
              </a:ext>
            </a:extLst>
          </p:cNvPr>
          <p:cNvSpPr txBox="1"/>
          <p:nvPr/>
        </p:nvSpPr>
        <p:spPr>
          <a:xfrm>
            <a:off x="5169003" y="1804586"/>
            <a:ext cx="1717200" cy="184666"/>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200" i="0" u="none" strike="noStrike" kern="1200" cap="none" spc="0" normalizeH="0" baseline="0" noProof="0" dirty="0">
                <a:ln>
                  <a:noFill/>
                </a:ln>
                <a:effectLst/>
                <a:uLnTx/>
                <a:uFillTx/>
                <a:latin typeface="Segoe UI"/>
                <a:ea typeface="+mn-ea"/>
                <a:cs typeface="+mn-cs"/>
              </a:rPr>
              <a:t>text-embedding-ada-002</a:t>
            </a:r>
            <a:endParaRPr kumimoji="0" lang="en-US" sz="1200" i="0" u="none" strike="noStrike" kern="1200" cap="none" spc="0" normalizeH="0" baseline="0" noProof="0" dirty="0">
              <a:ln>
                <a:noFill/>
              </a:ln>
              <a:effectLst/>
              <a:uLnTx/>
              <a:uFillTx/>
              <a:latin typeface="Segoe UI"/>
              <a:ea typeface="+mn-ea"/>
              <a:cs typeface="+mn-cs"/>
            </a:endParaRPr>
          </a:p>
        </p:txBody>
      </p:sp>
      <p:sp>
        <p:nvSpPr>
          <p:cNvPr id="12" name="TextBox 11">
            <a:extLst>
              <a:ext uri="{FF2B5EF4-FFF2-40B4-BE49-F238E27FC236}">
                <a16:creationId xmlns:a16="http://schemas.microsoft.com/office/drawing/2014/main" id="{3BDEBEE0-DA60-4C64-791F-A8CBC7D1498B}"/>
              </a:ext>
            </a:extLst>
          </p:cNvPr>
          <p:cNvSpPr txBox="1"/>
          <p:nvPr/>
        </p:nvSpPr>
        <p:spPr>
          <a:xfrm>
            <a:off x="3594465" y="1989477"/>
            <a:ext cx="639598" cy="24622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0" i="0" u="none" strike="noStrike" kern="1200" cap="none" spc="0" normalizeH="0" baseline="0" noProof="0" dirty="0">
                <a:ln>
                  <a:noFill/>
                </a:ln>
                <a:effectLst/>
                <a:uLnTx/>
                <a:uFillTx/>
                <a:latin typeface="Segoe UI"/>
                <a:ea typeface="+mn-ea"/>
                <a:cs typeface="+mn-cs"/>
              </a:rPr>
              <a:t>&lt; 8191</a:t>
            </a:r>
            <a:endParaRPr kumimoji="0" lang="en-US" sz="1600" b="0" i="0" u="none" strike="noStrike" kern="1200" cap="none" spc="0" normalizeH="0" baseline="0" noProof="0" dirty="0">
              <a:ln>
                <a:noFill/>
              </a:ln>
              <a:effectLst/>
              <a:uLnTx/>
              <a:uFillTx/>
              <a:latin typeface="Segoe UI"/>
              <a:ea typeface="+mn-ea"/>
              <a:cs typeface="+mn-cs"/>
            </a:endParaRPr>
          </a:p>
        </p:txBody>
      </p:sp>
      <p:sp>
        <p:nvSpPr>
          <p:cNvPr id="13" name="TextBox 12">
            <a:extLst>
              <a:ext uri="{FF2B5EF4-FFF2-40B4-BE49-F238E27FC236}">
                <a16:creationId xmlns:a16="http://schemas.microsoft.com/office/drawing/2014/main" id="{9A6994D9-94EF-65D2-E1D9-BF0DDB009184}"/>
              </a:ext>
            </a:extLst>
          </p:cNvPr>
          <p:cNvSpPr txBox="1"/>
          <p:nvPr/>
        </p:nvSpPr>
        <p:spPr>
          <a:xfrm>
            <a:off x="7741874" y="1989477"/>
            <a:ext cx="668453" cy="246221"/>
          </a:xfrm>
          <a:prstGeom prst="rect">
            <a:avLst/>
          </a:prstGeom>
          <a:noFill/>
        </p:spPr>
        <p:txBody>
          <a:bodyPr wrap="non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ko-KR" sz="1600" b="0" i="0" u="none" strike="noStrike" kern="1200" cap="none" spc="0" normalizeH="0" baseline="0" noProof="0" dirty="0">
                <a:ln>
                  <a:noFill/>
                </a:ln>
                <a:effectLst/>
                <a:uLnTx/>
                <a:uFillTx/>
                <a:latin typeface="Segoe UI"/>
                <a:ea typeface="+mn-ea"/>
                <a:cs typeface="+mn-cs"/>
              </a:rPr>
              <a:t>D-1536</a:t>
            </a:r>
            <a:endParaRPr kumimoji="0" lang="en-US" sz="1600" b="0" i="0" u="none" strike="noStrike" kern="1200" cap="none" spc="0" normalizeH="0" baseline="0" noProof="0" dirty="0">
              <a:ln>
                <a:noFill/>
              </a:ln>
              <a:effectLst/>
              <a:uLnTx/>
              <a:uFillTx/>
              <a:latin typeface="Segoe UI"/>
              <a:ea typeface="+mn-ea"/>
              <a:cs typeface="+mn-cs"/>
            </a:endParaRPr>
          </a:p>
        </p:txBody>
      </p:sp>
      <p:pic>
        <p:nvPicPr>
          <p:cNvPr id="14" name="Picture 22" descr="OpenAI launches GPT-4 with more accuracy">
            <a:extLst>
              <a:ext uri="{FF2B5EF4-FFF2-40B4-BE49-F238E27FC236}">
                <a16:creationId xmlns:a16="http://schemas.microsoft.com/office/drawing/2014/main" id="{29C5E966-6EB8-F7B5-2247-B41E9C5A5333}"/>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4056" t="31847" r="14056" b="31847"/>
          <a:stretch/>
        </p:blipFill>
        <p:spPr bwMode="auto">
          <a:xfrm>
            <a:off x="5293728" y="1406668"/>
            <a:ext cx="1467752" cy="387920"/>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8B6C37FE-4754-023B-2D64-F5F971778942}"/>
              </a:ext>
            </a:extLst>
          </p:cNvPr>
          <p:cNvSpPr txBox="1"/>
          <p:nvPr/>
        </p:nvSpPr>
        <p:spPr>
          <a:xfrm>
            <a:off x="9167657" y="3904968"/>
            <a:ext cx="1613583"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1" u="none" strike="noStrike" kern="1200" cap="none" spc="0" normalizeH="0" baseline="0" noProof="0" dirty="0">
                <a:ln>
                  <a:noFill/>
                </a:ln>
                <a:solidFill>
                  <a:srgbClr val="1D1D2C"/>
                </a:solidFill>
                <a:effectLst/>
                <a:uLnTx/>
                <a:uFillTx/>
                <a:latin typeface="맑은 고딕" panose="020B0503020000020004" pitchFamily="50" charset="-127"/>
                <a:ea typeface="맑은 고딕" panose="020B0503020000020004" pitchFamily="50" charset="-127"/>
              </a:rPr>
              <a:t>Cosine Similarity</a:t>
            </a:r>
            <a:endParaRPr kumimoji="0" lang="en-US" sz="1400" b="1" i="1" u="none" strike="noStrike" kern="1200" cap="none" spc="0" normalizeH="0" baseline="0" noProof="0" dirty="0">
              <a:ln>
                <a:noFill/>
              </a:ln>
              <a:solidFill>
                <a:prstClr val="black"/>
              </a:solidFill>
              <a:effectLst/>
              <a:uLnTx/>
              <a:uFillTx/>
              <a:latin typeface="맑은 고딕" panose="020B0503020000020004" pitchFamily="50" charset="-127"/>
              <a:ea typeface="맑은 고딕" panose="020B0503020000020004" pitchFamily="50" charset="-127"/>
            </a:endParaRPr>
          </a:p>
        </p:txBody>
      </p:sp>
      <p:cxnSp>
        <p:nvCxnSpPr>
          <p:cNvPr id="18" name="직선 화살표 연결선 17">
            <a:extLst>
              <a:ext uri="{FF2B5EF4-FFF2-40B4-BE49-F238E27FC236}">
                <a16:creationId xmlns:a16="http://schemas.microsoft.com/office/drawing/2014/main" id="{60BF99E3-3DA8-643D-A4DE-606BC4CD40D4}"/>
              </a:ext>
            </a:extLst>
          </p:cNvPr>
          <p:cNvCxnSpPr>
            <a:cxnSpLocks/>
          </p:cNvCxnSpPr>
          <p:nvPr/>
        </p:nvCxnSpPr>
        <p:spPr>
          <a:xfrm>
            <a:off x="583815" y="2820816"/>
            <a:ext cx="11024370" cy="0"/>
          </a:xfrm>
          <a:prstGeom prst="straightConnector1">
            <a:avLst/>
          </a:prstGeom>
          <a:ln w="6350">
            <a:solidFill>
              <a:schemeClr val="bg2">
                <a:lumMod val="50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6D4B854F-6F80-4081-69C4-DA78DAB741B4}"/>
              </a:ext>
            </a:extLst>
          </p:cNvPr>
          <p:cNvSpPr txBox="1"/>
          <p:nvPr/>
        </p:nvSpPr>
        <p:spPr>
          <a:xfrm>
            <a:off x="1778894" y="5594719"/>
            <a:ext cx="1324402"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ko-KR" altLang="en-US" sz="1400" i="0" u="none" strike="noStrike" kern="1200" cap="none" spc="0" normalizeH="0" baseline="0" noProof="0" dirty="0">
                <a:ln>
                  <a:noFill/>
                </a:ln>
                <a:effectLst/>
                <a:uLnTx/>
                <a:uFillTx/>
                <a:latin typeface="맑은 고딕" panose="020B0503020000020004" pitchFamily="50" charset="-127"/>
                <a:ea typeface="맑은 고딕" panose="020B0503020000020004" pitchFamily="50" charset="-127"/>
              </a:rPr>
              <a:t>데이터</a:t>
            </a:r>
            <a:r>
              <a:rPr kumimoji="0" lang="en-US" altLang="ko-KR" sz="1400" i="0" u="none" strike="noStrike" kern="1200" cap="none" spc="0" normalizeH="0" baseline="0" noProof="0" dirty="0">
                <a:ln>
                  <a:noFill/>
                </a:ln>
                <a:effectLst/>
                <a:uLnTx/>
                <a:uFillTx/>
                <a:latin typeface="맑은 고딕" panose="020B0503020000020004" pitchFamily="50" charset="-127"/>
                <a:ea typeface="맑은 고딕" panose="020B0503020000020004" pitchFamily="50" charset="-127"/>
              </a:rPr>
              <a:t> </a:t>
            </a:r>
            <a:r>
              <a:rPr kumimoji="0" lang="ko-KR" altLang="en-US" sz="1400" i="0" u="none" strike="noStrike" kern="1200" cap="none" spc="0" normalizeH="0" baseline="0" noProof="0" dirty="0" err="1">
                <a:ln>
                  <a:noFill/>
                </a:ln>
                <a:effectLst/>
                <a:uLnTx/>
                <a:uFillTx/>
                <a:latin typeface="맑은 고딕" panose="020B0503020000020004" pitchFamily="50" charset="-127"/>
                <a:ea typeface="맑은 고딕" panose="020B0503020000020004" pitchFamily="50" charset="-127"/>
              </a:rPr>
              <a:t>백터화</a:t>
            </a:r>
            <a:endParaRPr kumimoji="0" lang="en-US" sz="1400" i="0" u="none" strike="noStrike" kern="1200" cap="none" spc="0" normalizeH="0" baseline="0" noProof="0" dirty="0">
              <a:ln>
                <a:noFill/>
              </a:ln>
              <a:solidFill>
                <a:srgbClr val="3FC37B"/>
              </a:solidFill>
              <a:effectLst/>
              <a:uLnTx/>
              <a:uFillTx/>
              <a:latin typeface="맑은 고딕" panose="020B0503020000020004" pitchFamily="50" charset="-127"/>
              <a:ea typeface="맑은 고딕" panose="020B0503020000020004" pitchFamily="50" charset="-127"/>
            </a:endParaRPr>
          </a:p>
        </p:txBody>
      </p:sp>
      <p:sp>
        <p:nvSpPr>
          <p:cNvPr id="22" name="TextBox 21">
            <a:extLst>
              <a:ext uri="{FF2B5EF4-FFF2-40B4-BE49-F238E27FC236}">
                <a16:creationId xmlns:a16="http://schemas.microsoft.com/office/drawing/2014/main" id="{9884DA67-CECB-58F6-15D0-323183371FD8}"/>
              </a:ext>
            </a:extLst>
          </p:cNvPr>
          <p:cNvSpPr txBox="1"/>
          <p:nvPr/>
        </p:nvSpPr>
        <p:spPr>
          <a:xfrm>
            <a:off x="9432954" y="5286942"/>
            <a:ext cx="1144865"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ko-KR" altLang="en-US" sz="1400" i="0" u="none" strike="noStrike" kern="1200" cap="none" spc="0" normalizeH="0" baseline="0" noProof="0" dirty="0">
                <a:ln>
                  <a:noFill/>
                </a:ln>
                <a:effectLst/>
                <a:uLnTx/>
                <a:uFillTx/>
                <a:latin typeface="맑은 고딕" panose="020B0503020000020004" pitchFamily="50" charset="-127"/>
                <a:ea typeface="맑은 고딕" panose="020B0503020000020004" pitchFamily="50" charset="-127"/>
              </a:rPr>
              <a:t>유사도 결과</a:t>
            </a:r>
            <a:endParaRPr kumimoji="0" lang="en-US" sz="1400" i="0" u="none" strike="noStrike" kern="1200" cap="none" spc="0" normalizeH="0" baseline="0" noProof="0" dirty="0">
              <a:ln>
                <a:noFill/>
              </a:ln>
              <a:solidFill>
                <a:srgbClr val="3FC37B"/>
              </a:solidFill>
              <a:effectLst/>
              <a:uLnTx/>
              <a:uFillTx/>
              <a:latin typeface="맑은 고딕" panose="020B0503020000020004" pitchFamily="50" charset="-127"/>
              <a:ea typeface="맑은 고딕" panose="020B0503020000020004" pitchFamily="50" charset="-127"/>
            </a:endParaRPr>
          </a:p>
        </p:txBody>
      </p:sp>
      <p:sp>
        <p:nvSpPr>
          <p:cNvPr id="23" name="타원 22">
            <a:extLst>
              <a:ext uri="{FF2B5EF4-FFF2-40B4-BE49-F238E27FC236}">
                <a16:creationId xmlns:a16="http://schemas.microsoft.com/office/drawing/2014/main" id="{59EBFDC6-B171-02C4-C2DF-94D341FF29DA}"/>
              </a:ext>
            </a:extLst>
          </p:cNvPr>
          <p:cNvSpPr/>
          <p:nvPr/>
        </p:nvSpPr>
        <p:spPr bwMode="auto">
          <a:xfrm>
            <a:off x="1468947" y="5567218"/>
            <a:ext cx="335278" cy="335278"/>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a:gradFill>
                  <a:gsLst>
                    <a:gs pos="0">
                      <a:srgbClr val="FFFFFF"/>
                    </a:gs>
                    <a:gs pos="100000">
                      <a:srgbClr val="FFFFFF"/>
                    </a:gs>
                  </a:gsLst>
                  <a:lin ang="5400000" scaled="0"/>
                </a:gradFill>
                <a:ea typeface="Segoe UI" pitchFamily="34" charset="0"/>
                <a:cs typeface="Segoe UI" pitchFamily="34" charset="0"/>
              </a:rPr>
              <a:t>1</a:t>
            </a:r>
          </a:p>
        </p:txBody>
      </p:sp>
      <p:sp>
        <p:nvSpPr>
          <p:cNvPr id="24" name="타원 23">
            <a:extLst>
              <a:ext uri="{FF2B5EF4-FFF2-40B4-BE49-F238E27FC236}">
                <a16:creationId xmlns:a16="http://schemas.microsoft.com/office/drawing/2014/main" id="{B2E0FA6F-D6E3-3705-197E-6BC80AC03EBF}"/>
              </a:ext>
            </a:extLst>
          </p:cNvPr>
          <p:cNvSpPr/>
          <p:nvPr/>
        </p:nvSpPr>
        <p:spPr bwMode="auto">
          <a:xfrm>
            <a:off x="4857307" y="5567218"/>
            <a:ext cx="335278" cy="335278"/>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a:gradFill>
                  <a:gsLst>
                    <a:gs pos="0">
                      <a:srgbClr val="FFFFFF"/>
                    </a:gs>
                    <a:gs pos="100000">
                      <a:srgbClr val="FFFFFF"/>
                    </a:gs>
                  </a:gsLst>
                  <a:lin ang="5400000" scaled="0"/>
                </a:gradFill>
                <a:ea typeface="Segoe UI" pitchFamily="34" charset="0"/>
                <a:cs typeface="Segoe UI" pitchFamily="34" charset="0"/>
              </a:rPr>
              <a:t>2</a:t>
            </a:r>
          </a:p>
        </p:txBody>
      </p:sp>
      <p:sp>
        <p:nvSpPr>
          <p:cNvPr id="25" name="타원 24">
            <a:extLst>
              <a:ext uri="{FF2B5EF4-FFF2-40B4-BE49-F238E27FC236}">
                <a16:creationId xmlns:a16="http://schemas.microsoft.com/office/drawing/2014/main" id="{F89B5DA8-CFC6-DA80-F122-8976C421E3AF}"/>
              </a:ext>
            </a:extLst>
          </p:cNvPr>
          <p:cNvSpPr/>
          <p:nvPr/>
        </p:nvSpPr>
        <p:spPr bwMode="auto">
          <a:xfrm>
            <a:off x="9129765" y="5273191"/>
            <a:ext cx="335278" cy="335278"/>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600" b="1" dirty="0">
                <a:gradFill>
                  <a:gsLst>
                    <a:gs pos="0">
                      <a:srgbClr val="FFFFFF"/>
                    </a:gs>
                    <a:gs pos="100000">
                      <a:srgbClr val="FFFFFF"/>
                    </a:gs>
                  </a:gsLst>
                  <a:lin ang="5400000" scaled="0"/>
                </a:gradFill>
                <a:ea typeface="Segoe UI" pitchFamily="34" charset="0"/>
                <a:cs typeface="Segoe UI" pitchFamily="34" charset="0"/>
              </a:rPr>
              <a:t>3</a:t>
            </a:r>
          </a:p>
        </p:txBody>
      </p:sp>
    </p:spTree>
    <p:extLst>
      <p:ext uri="{BB962C8B-B14F-4D97-AF65-F5344CB8AC3E}">
        <p14:creationId xmlns:p14="http://schemas.microsoft.com/office/powerpoint/2010/main" val="3009249881"/>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63ED04D-6F97-5BCD-59D8-0FA1E372C321}"/>
              </a:ext>
            </a:extLst>
          </p:cNvPr>
          <p:cNvSpPr>
            <a:spLocks noGrp="1"/>
          </p:cNvSpPr>
          <p:nvPr>
            <p:ph type="title"/>
          </p:nvPr>
        </p:nvSpPr>
        <p:spPr/>
        <p:txBody>
          <a:bodyPr/>
          <a:lstStyle/>
          <a:p>
            <a:r>
              <a:rPr lang="ko-KR" altLang="en-US" dirty="0"/>
              <a:t>벡터</a:t>
            </a:r>
            <a:r>
              <a:rPr lang="en-US" altLang="ko-KR" dirty="0"/>
              <a:t> </a:t>
            </a:r>
            <a:r>
              <a:rPr lang="ko-KR" altLang="en-US" dirty="0"/>
              <a:t>데이터베이스 종류</a:t>
            </a:r>
            <a:endParaRPr lang="en-US" dirty="0"/>
          </a:p>
        </p:txBody>
      </p:sp>
      <p:pic>
        <p:nvPicPr>
          <p:cNvPr id="7" name="그래픽 6">
            <a:extLst>
              <a:ext uri="{FF2B5EF4-FFF2-40B4-BE49-F238E27FC236}">
                <a16:creationId xmlns:a16="http://schemas.microsoft.com/office/drawing/2014/main" id="{641ABAC9-77C9-F211-2B4A-557925A7E01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850593" y="1960531"/>
            <a:ext cx="2368830" cy="798286"/>
          </a:xfrm>
          <a:prstGeom prst="rect">
            <a:avLst/>
          </a:prstGeom>
        </p:spPr>
      </p:pic>
      <p:pic>
        <p:nvPicPr>
          <p:cNvPr id="9" name="그래픽 8">
            <a:extLst>
              <a:ext uri="{FF2B5EF4-FFF2-40B4-BE49-F238E27FC236}">
                <a16:creationId xmlns:a16="http://schemas.microsoft.com/office/drawing/2014/main" id="{3301D646-7607-E8DC-1888-1206023C1C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400505" y="2097194"/>
            <a:ext cx="1940904" cy="410050"/>
          </a:xfrm>
          <a:prstGeom prst="rect">
            <a:avLst/>
          </a:prstGeom>
        </p:spPr>
      </p:pic>
      <p:pic>
        <p:nvPicPr>
          <p:cNvPr id="13" name="그래픽 12">
            <a:extLst>
              <a:ext uri="{FF2B5EF4-FFF2-40B4-BE49-F238E27FC236}">
                <a16:creationId xmlns:a16="http://schemas.microsoft.com/office/drawing/2014/main" id="{8DD5B3AD-75B6-0326-B3EC-11E8684C56F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739608" y="5363636"/>
            <a:ext cx="1262698" cy="520700"/>
          </a:xfrm>
          <a:prstGeom prst="rect">
            <a:avLst/>
          </a:prstGeom>
        </p:spPr>
      </p:pic>
      <p:pic>
        <p:nvPicPr>
          <p:cNvPr id="15" name="그래픽 14">
            <a:extLst>
              <a:ext uri="{FF2B5EF4-FFF2-40B4-BE49-F238E27FC236}">
                <a16:creationId xmlns:a16="http://schemas.microsoft.com/office/drawing/2014/main" id="{6B20C401-BF90-8DB3-79AB-C3F2B4150FE6}"/>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074150" y="3626247"/>
            <a:ext cx="1955800" cy="657704"/>
          </a:xfrm>
          <a:prstGeom prst="rect">
            <a:avLst/>
          </a:prstGeom>
        </p:spPr>
      </p:pic>
      <p:pic>
        <p:nvPicPr>
          <p:cNvPr id="17" name="그래픽 16">
            <a:extLst>
              <a:ext uri="{FF2B5EF4-FFF2-40B4-BE49-F238E27FC236}">
                <a16:creationId xmlns:a16="http://schemas.microsoft.com/office/drawing/2014/main" id="{4E15670D-9F9C-5525-34F9-1CE82532F2CB}"/>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299577" y="5020252"/>
            <a:ext cx="1504946" cy="1128710"/>
          </a:xfrm>
          <a:prstGeom prst="rect">
            <a:avLst/>
          </a:prstGeom>
        </p:spPr>
      </p:pic>
      <p:pic>
        <p:nvPicPr>
          <p:cNvPr id="19" name="그래픽 18">
            <a:extLst>
              <a:ext uri="{FF2B5EF4-FFF2-40B4-BE49-F238E27FC236}">
                <a16:creationId xmlns:a16="http://schemas.microsoft.com/office/drawing/2014/main" id="{995D966E-BA1C-744A-04F6-4A10E3584EE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307562" y="5268552"/>
            <a:ext cx="1799406" cy="632110"/>
          </a:xfrm>
          <a:prstGeom prst="rect">
            <a:avLst/>
          </a:prstGeom>
        </p:spPr>
      </p:pic>
      <p:pic>
        <p:nvPicPr>
          <p:cNvPr id="23" name="그래픽 22">
            <a:extLst>
              <a:ext uri="{FF2B5EF4-FFF2-40B4-BE49-F238E27FC236}">
                <a16:creationId xmlns:a16="http://schemas.microsoft.com/office/drawing/2014/main" id="{9731642A-3FCD-FA38-C737-88166E502ED0}"/>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5303568" y="2149278"/>
            <a:ext cx="1803400" cy="420792"/>
          </a:xfrm>
          <a:prstGeom prst="rect">
            <a:avLst/>
          </a:prstGeom>
        </p:spPr>
      </p:pic>
      <p:grpSp>
        <p:nvGrpSpPr>
          <p:cNvPr id="26" name="그룹 25">
            <a:extLst>
              <a:ext uri="{FF2B5EF4-FFF2-40B4-BE49-F238E27FC236}">
                <a16:creationId xmlns:a16="http://schemas.microsoft.com/office/drawing/2014/main" id="{A692E928-09CA-4A2C-4C1B-C972CF3A1823}"/>
              </a:ext>
            </a:extLst>
          </p:cNvPr>
          <p:cNvGrpSpPr/>
          <p:nvPr/>
        </p:nvGrpSpPr>
        <p:grpSpPr>
          <a:xfrm>
            <a:off x="5151630" y="3626247"/>
            <a:ext cx="2111271" cy="652830"/>
            <a:chOff x="4091790" y="3392120"/>
            <a:chExt cx="2111271" cy="652830"/>
          </a:xfrm>
        </p:grpSpPr>
        <p:pic>
          <p:nvPicPr>
            <p:cNvPr id="21" name="그래픽 20">
              <a:extLst>
                <a:ext uri="{FF2B5EF4-FFF2-40B4-BE49-F238E27FC236}">
                  <a16:creationId xmlns:a16="http://schemas.microsoft.com/office/drawing/2014/main" id="{AB1E7D0B-B5F0-BAAF-1F77-E221FF24326F}"/>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4091790" y="3392120"/>
              <a:ext cx="1010676" cy="652830"/>
            </a:xfrm>
            <a:prstGeom prst="rect">
              <a:avLst/>
            </a:prstGeom>
          </p:spPr>
        </p:pic>
        <p:sp>
          <p:nvSpPr>
            <p:cNvPr id="25" name="TextBox 24">
              <a:extLst>
                <a:ext uri="{FF2B5EF4-FFF2-40B4-BE49-F238E27FC236}">
                  <a16:creationId xmlns:a16="http://schemas.microsoft.com/office/drawing/2014/main" id="{6677932C-ED14-8BB9-AC31-EB85117604E9}"/>
                </a:ext>
              </a:extLst>
            </p:cNvPr>
            <p:cNvSpPr txBox="1"/>
            <p:nvPr/>
          </p:nvSpPr>
          <p:spPr>
            <a:xfrm>
              <a:off x="5168098" y="3510518"/>
              <a:ext cx="1034963" cy="369332"/>
            </a:xfrm>
            <a:prstGeom prst="rect">
              <a:avLst/>
            </a:prstGeom>
            <a:noFill/>
          </p:spPr>
          <p:txBody>
            <a:bodyPr wrap="none">
              <a:spAutoFit/>
            </a:bodyPr>
            <a:lstStyle/>
            <a:p>
              <a:r>
                <a:rPr lang="en-US" b="1" dirty="0"/>
                <a:t>Chroma</a:t>
              </a:r>
            </a:p>
          </p:txBody>
        </p:sp>
      </p:grpSp>
      <p:pic>
        <p:nvPicPr>
          <p:cNvPr id="8200" name="Picture 8">
            <a:extLst>
              <a:ext uri="{FF2B5EF4-FFF2-40B4-BE49-F238E27FC236}">
                <a16:creationId xmlns:a16="http://schemas.microsoft.com/office/drawing/2014/main" id="{C25B27D5-E379-7C7A-9824-641F01776E30}"/>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631452" y="3675986"/>
            <a:ext cx="1655913" cy="5533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585865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463ED04D-6F97-5BCD-59D8-0FA1E372C321}"/>
              </a:ext>
            </a:extLst>
          </p:cNvPr>
          <p:cNvSpPr>
            <a:spLocks noGrp="1"/>
          </p:cNvSpPr>
          <p:nvPr>
            <p:ph type="title"/>
          </p:nvPr>
        </p:nvSpPr>
        <p:spPr/>
        <p:txBody>
          <a:bodyPr/>
          <a:lstStyle/>
          <a:p>
            <a:r>
              <a:rPr lang="ko-KR" altLang="en-US" dirty="0"/>
              <a:t>최신 정보로의 접근</a:t>
            </a:r>
            <a:endParaRPr lang="en-US" dirty="0"/>
          </a:p>
        </p:txBody>
      </p:sp>
      <p:grpSp>
        <p:nvGrpSpPr>
          <p:cNvPr id="11" name="그룹 10">
            <a:extLst>
              <a:ext uri="{FF2B5EF4-FFF2-40B4-BE49-F238E27FC236}">
                <a16:creationId xmlns:a16="http://schemas.microsoft.com/office/drawing/2014/main" id="{20828E40-F9E2-9F32-C0AA-B4435F15DB19}"/>
              </a:ext>
            </a:extLst>
          </p:cNvPr>
          <p:cNvGrpSpPr/>
          <p:nvPr/>
        </p:nvGrpSpPr>
        <p:grpSpPr>
          <a:xfrm>
            <a:off x="626982" y="3161000"/>
            <a:ext cx="2141838" cy="1190796"/>
            <a:chOff x="626982" y="3149600"/>
            <a:chExt cx="2141838" cy="1190796"/>
          </a:xfrm>
        </p:grpSpPr>
        <p:pic>
          <p:nvPicPr>
            <p:cNvPr id="4" name="Picture 22" descr="OpenAI launches GPT-4 with more accuracy">
              <a:extLst>
                <a:ext uri="{FF2B5EF4-FFF2-40B4-BE49-F238E27FC236}">
                  <a16:creationId xmlns:a16="http://schemas.microsoft.com/office/drawing/2014/main" id="{8F98E892-9ED4-4787-D37D-2C3D84D232B2}"/>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4056" t="31847" r="14056" b="31847"/>
            <a:stretch/>
          </p:blipFill>
          <p:spPr bwMode="auto">
            <a:xfrm>
              <a:off x="626982" y="3149600"/>
              <a:ext cx="2141838" cy="56608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B880DB82-A1AB-F572-DE69-0FD4DFB7BADF}"/>
                </a:ext>
              </a:extLst>
            </p:cNvPr>
            <p:cNvSpPr txBox="1"/>
            <p:nvPr/>
          </p:nvSpPr>
          <p:spPr>
            <a:xfrm>
              <a:off x="953331" y="3712531"/>
              <a:ext cx="1622881" cy="627865"/>
            </a:xfrm>
            <a:prstGeom prst="rect">
              <a:avLst/>
            </a:prstGeom>
            <a:noFill/>
          </p:spPr>
          <p:txBody>
            <a:bodyPr wrap="none" lIns="182880" tIns="146304" rIns="182880" bIns="146304" rtlCol="0">
              <a:spAutoFit/>
            </a:bodyPr>
            <a:lstStyle/>
            <a:p>
              <a:pPr>
                <a:lnSpc>
                  <a:spcPct val="90000"/>
                </a:lnSpc>
                <a:spcAft>
                  <a:spcPts val="600"/>
                </a:spcAft>
              </a:pPr>
              <a:r>
                <a:rPr lang="en-US" sz="2400" b="1" dirty="0" err="1">
                  <a:solidFill>
                    <a:srgbClr val="0078D7"/>
                  </a:solidFill>
                </a:rPr>
                <a:t>ChatGPT</a:t>
              </a:r>
              <a:endParaRPr lang="en-US" sz="2400" b="1" dirty="0">
                <a:solidFill>
                  <a:srgbClr val="0078D7"/>
                </a:solidFill>
              </a:endParaRPr>
            </a:p>
          </p:txBody>
        </p:sp>
      </p:grpSp>
      <p:sp>
        <p:nvSpPr>
          <p:cNvPr id="10" name="TextBox 9">
            <a:extLst>
              <a:ext uri="{FF2B5EF4-FFF2-40B4-BE49-F238E27FC236}">
                <a16:creationId xmlns:a16="http://schemas.microsoft.com/office/drawing/2014/main" id="{27E70FCA-EEAC-0AEC-BDFE-56A21F2005FE}"/>
              </a:ext>
            </a:extLst>
          </p:cNvPr>
          <p:cNvSpPr txBox="1"/>
          <p:nvPr/>
        </p:nvSpPr>
        <p:spPr>
          <a:xfrm>
            <a:off x="7151720" y="1017875"/>
            <a:ext cx="1432123"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a:solidFill>
                  <a:srgbClr val="0078D7"/>
                </a:solidFill>
              </a:rPr>
              <a:t>Plugins</a:t>
            </a:r>
          </a:p>
        </p:txBody>
      </p:sp>
      <p:sp>
        <p:nvSpPr>
          <p:cNvPr id="9" name="십자형 8">
            <a:extLst>
              <a:ext uri="{FF2B5EF4-FFF2-40B4-BE49-F238E27FC236}">
                <a16:creationId xmlns:a16="http://schemas.microsoft.com/office/drawing/2014/main" id="{BEB98E89-75EF-BCA5-79FC-60D62DF7B522}"/>
              </a:ext>
            </a:extLst>
          </p:cNvPr>
          <p:cNvSpPr/>
          <p:nvPr/>
        </p:nvSpPr>
        <p:spPr bwMode="auto">
          <a:xfrm>
            <a:off x="3188751" y="3517962"/>
            <a:ext cx="337624" cy="337624"/>
          </a:xfrm>
          <a:prstGeom prst="plus">
            <a:avLst>
              <a:gd name="adj" fmla="val 39486"/>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TextBox 12">
            <a:extLst>
              <a:ext uri="{FF2B5EF4-FFF2-40B4-BE49-F238E27FC236}">
                <a16:creationId xmlns:a16="http://schemas.microsoft.com/office/drawing/2014/main" id="{3B898A52-FF94-2F37-5D1C-A8DF72B38AA3}"/>
              </a:ext>
            </a:extLst>
          </p:cNvPr>
          <p:cNvSpPr txBox="1"/>
          <p:nvPr/>
        </p:nvSpPr>
        <p:spPr>
          <a:xfrm>
            <a:off x="297378" y="6396244"/>
            <a:ext cx="2834430" cy="246221"/>
          </a:xfrm>
          <a:prstGeom prst="rect">
            <a:avLst/>
          </a:prstGeom>
          <a:noFill/>
        </p:spPr>
        <p:txBody>
          <a:bodyPr wrap="none">
            <a:spAutoFit/>
          </a:bodyPr>
          <a:lstStyle/>
          <a:p>
            <a:r>
              <a:rPr lang="en-US" sz="1000" dirty="0"/>
              <a:t>URL: </a:t>
            </a:r>
            <a:r>
              <a:rPr lang="en-US" sz="1000" dirty="0">
                <a:hlinkClick r:id="rId3"/>
              </a:rPr>
              <a:t>https://openai.com/blog/chatgpt-plugins</a:t>
            </a:r>
            <a:endParaRPr lang="en-US" sz="1000" dirty="0"/>
          </a:p>
        </p:txBody>
      </p:sp>
      <p:pic>
        <p:nvPicPr>
          <p:cNvPr id="17" name="그림 16">
            <a:extLst>
              <a:ext uri="{FF2B5EF4-FFF2-40B4-BE49-F238E27FC236}">
                <a16:creationId xmlns:a16="http://schemas.microsoft.com/office/drawing/2014/main" id="{67F8443A-EA2F-AFCF-34C8-6120151D0394}"/>
              </a:ext>
            </a:extLst>
          </p:cNvPr>
          <p:cNvPicPr>
            <a:picLocks noChangeAspect="1"/>
          </p:cNvPicPr>
          <p:nvPr/>
        </p:nvPicPr>
        <p:blipFill>
          <a:blip r:embed="rId4"/>
          <a:stretch>
            <a:fillRect/>
          </a:stretch>
        </p:blipFill>
        <p:spPr>
          <a:xfrm>
            <a:off x="4003573" y="1622451"/>
            <a:ext cx="7775201" cy="4691575"/>
          </a:xfrm>
          <a:prstGeom prst="rect">
            <a:avLst/>
          </a:prstGeom>
        </p:spPr>
      </p:pic>
    </p:spTree>
    <p:extLst>
      <p:ext uri="{BB962C8B-B14F-4D97-AF65-F5344CB8AC3E}">
        <p14:creationId xmlns:p14="http://schemas.microsoft.com/office/powerpoint/2010/main" val="180782505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0428185-838C-FA94-B754-9D9FF64531AC}"/>
              </a:ext>
            </a:extLst>
          </p:cNvPr>
          <p:cNvSpPr txBox="1"/>
          <p:nvPr/>
        </p:nvSpPr>
        <p:spPr>
          <a:xfrm>
            <a:off x="765544" y="3152001"/>
            <a:ext cx="1673535" cy="553998"/>
          </a:xfrm>
          <a:prstGeom prst="rect">
            <a:avLst/>
          </a:prstGeom>
          <a:noFill/>
        </p:spPr>
        <p:txBody>
          <a:bodyPr wrap="non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ko-KR" sz="3600" b="1" i="0" u="none" strike="noStrike" kern="1200" cap="none" spc="0" normalizeH="0" baseline="0" noProof="0">
                <a:ln>
                  <a:noFill/>
                </a:ln>
                <a:solidFill>
                  <a:srgbClr val="0078D4">
                    <a:lumMod val="60000"/>
                    <a:lumOff val="40000"/>
                  </a:srgbClr>
                </a:solidFill>
                <a:effectLst/>
                <a:uLnTx/>
                <a:uFillTx/>
                <a:latin typeface="Segoe UI"/>
                <a:ea typeface="+mn-ea"/>
                <a:cs typeface="+mn-cs"/>
              </a:rPr>
              <a:t>Agenda</a:t>
            </a:r>
            <a:endParaRPr kumimoji="0" lang="ko-KR" altLang="en-US" sz="3600" b="1" i="0" u="none" strike="noStrike" kern="1200" cap="none" spc="0" normalizeH="0" baseline="0" noProof="0">
              <a:ln>
                <a:noFill/>
              </a:ln>
              <a:solidFill>
                <a:srgbClr val="0078D4">
                  <a:lumMod val="60000"/>
                  <a:lumOff val="40000"/>
                </a:srgbClr>
              </a:solidFill>
              <a:effectLst/>
              <a:uLnTx/>
              <a:uFillTx/>
              <a:latin typeface="Segoe UI"/>
              <a:ea typeface="+mn-ea"/>
              <a:cs typeface="+mn-cs"/>
            </a:endParaRPr>
          </a:p>
        </p:txBody>
      </p:sp>
      <p:sp>
        <p:nvSpPr>
          <p:cNvPr id="6" name="TextBox 5">
            <a:extLst>
              <a:ext uri="{FF2B5EF4-FFF2-40B4-BE49-F238E27FC236}">
                <a16:creationId xmlns:a16="http://schemas.microsoft.com/office/drawing/2014/main" id="{FE7A94AA-6675-F541-F188-34F434461AAF}"/>
              </a:ext>
            </a:extLst>
          </p:cNvPr>
          <p:cNvSpPr txBox="1"/>
          <p:nvPr/>
        </p:nvSpPr>
        <p:spPr>
          <a:xfrm>
            <a:off x="4668217" y="1376063"/>
            <a:ext cx="6925866" cy="4224683"/>
          </a:xfrm>
          <a:prstGeom prst="rect">
            <a:avLst/>
          </a:prstGeom>
          <a:noFill/>
        </p:spPr>
        <p:txBody>
          <a:bodyPr wrap="square" lIns="0" tIns="0" rIns="0" bIns="0" rtlCol="0" anchor="t">
            <a:spAutoFit/>
          </a:bodyPr>
          <a:lstStyle/>
          <a:p>
            <a:pPr marL="457200" marR="0" lvl="0" indent="-457200" algn="l" defTabSz="914400" rtl="0" eaLnBrk="1" fontAlgn="auto" latinLnBrk="0" hangingPunct="1">
              <a:lnSpc>
                <a:spcPct val="300000"/>
              </a:lnSpc>
              <a:spcBef>
                <a:spcPts val="0"/>
              </a:spcBef>
              <a:spcAft>
                <a:spcPts val="0"/>
              </a:spcAft>
              <a:buClrTx/>
              <a:buSzTx/>
              <a:buFontTx/>
              <a:buAutoNum type="arabicPeriod"/>
              <a:tabLst/>
              <a:defRPr/>
            </a:pPr>
            <a:r>
              <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AI </a:t>
            </a:r>
            <a:r>
              <a:rPr kumimoji="0" lang="ko-KR" altLang="en-US"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시대 개막</a:t>
            </a:r>
            <a:endPar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endParaRPr>
          </a:p>
          <a:p>
            <a:pPr marL="457200" marR="0" lvl="0" indent="-457200" algn="l" defTabSz="914400" rtl="0" eaLnBrk="1" fontAlgn="auto" latinLnBrk="0" hangingPunct="1">
              <a:lnSpc>
                <a:spcPct val="300000"/>
              </a:lnSpc>
              <a:spcBef>
                <a:spcPts val="0"/>
              </a:spcBef>
              <a:spcAft>
                <a:spcPts val="0"/>
              </a:spcAft>
              <a:buClrTx/>
              <a:buSzTx/>
              <a:buFontTx/>
              <a:buAutoNum type="arabicPeriod"/>
              <a:tabLst/>
              <a:defRPr/>
            </a:pPr>
            <a:r>
              <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MS</a:t>
            </a:r>
            <a:r>
              <a:rPr kumimoji="0" lang="ko-KR" altLang="en-US"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와 </a:t>
            </a:r>
            <a:r>
              <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OpenAI</a:t>
            </a:r>
            <a:r>
              <a:rPr kumimoji="0" lang="ko-KR" altLang="en-US"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의 협업</a:t>
            </a:r>
            <a:endPar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endParaRPr>
          </a:p>
          <a:p>
            <a:pPr marL="457200" marR="0" lvl="0" indent="-457200" algn="l" defTabSz="914400" rtl="0" eaLnBrk="1" fontAlgn="auto" latinLnBrk="0" hangingPunct="1">
              <a:lnSpc>
                <a:spcPct val="300000"/>
              </a:lnSpc>
              <a:spcBef>
                <a:spcPts val="0"/>
              </a:spcBef>
              <a:spcAft>
                <a:spcPts val="0"/>
              </a:spcAft>
              <a:buClrTx/>
              <a:buSzTx/>
              <a:buFontTx/>
              <a:buAutoNum type="arabicPeriod"/>
              <a:tabLst/>
              <a:defRPr/>
            </a:pPr>
            <a:r>
              <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OpenAI </a:t>
            </a:r>
            <a:r>
              <a:rPr kumimoji="0" lang="ko-KR" altLang="en-US"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사용 사례</a:t>
            </a:r>
            <a:endPar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endParaRPr>
          </a:p>
          <a:p>
            <a:pPr marL="457200" marR="0" lvl="0" indent="-457200" algn="l" defTabSz="914400" rtl="0" eaLnBrk="1" fontAlgn="auto" latinLnBrk="0" hangingPunct="1">
              <a:lnSpc>
                <a:spcPct val="300000"/>
              </a:lnSpc>
              <a:spcBef>
                <a:spcPts val="0"/>
              </a:spcBef>
              <a:spcAft>
                <a:spcPts val="0"/>
              </a:spcAft>
              <a:buClrTx/>
              <a:buSzTx/>
              <a:buFontTx/>
              <a:buAutoNum type="arabicPeriod"/>
              <a:tabLst/>
              <a:defRPr/>
            </a:pPr>
            <a:r>
              <a:rPr kumimoji="0" lang="en-US" altLang="ko-KR"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AGI </a:t>
            </a:r>
            <a:r>
              <a:rPr kumimoji="0" lang="ko-KR" altLang="en-US" sz="2400" b="1" i="0" u="none" strike="noStrike" kern="1200" cap="none" spc="0" normalizeH="0" baseline="0" noProof="0" dirty="0">
                <a:ln>
                  <a:noFill/>
                </a:ln>
                <a:gradFill>
                  <a:gsLst>
                    <a:gs pos="2917">
                      <a:prstClr val="white"/>
                    </a:gs>
                    <a:gs pos="30000">
                      <a:prstClr val="white"/>
                    </a:gs>
                  </a:gsLst>
                  <a:lin ang="5400000" scaled="0"/>
                </a:gradFill>
                <a:effectLst/>
                <a:uLnTx/>
                <a:uFillTx/>
                <a:latin typeface="Segoe UI"/>
                <a:ea typeface="+mn-ea"/>
                <a:cs typeface="+mn-cs"/>
              </a:rPr>
              <a:t>시대 개막</a:t>
            </a:r>
          </a:p>
        </p:txBody>
      </p:sp>
    </p:spTree>
    <p:extLst>
      <p:ext uri="{BB962C8B-B14F-4D97-AF65-F5344CB8AC3E}">
        <p14:creationId xmlns:p14="http://schemas.microsoft.com/office/powerpoint/2010/main" val="2758977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107">
            <a:extLst>
              <a:ext uri="{FF2B5EF4-FFF2-40B4-BE49-F238E27FC236}">
                <a16:creationId xmlns:a16="http://schemas.microsoft.com/office/drawing/2014/main" id="{A015F687-A82F-0F13-2BE0-38604F6F52AB}"/>
              </a:ext>
            </a:extLst>
          </p:cNvPr>
          <p:cNvPicPr>
            <a:picLocks noChangeAspect="1"/>
          </p:cNvPicPr>
          <p:nvPr/>
        </p:nvPicPr>
        <p:blipFill rotWithShape="1">
          <a:blip r:embed="rId3" cstate="screen">
            <a:duotone>
              <a:prstClr val="black"/>
              <a:srgbClr val="0078D4">
                <a:tint val="45000"/>
                <a:satMod val="400000"/>
              </a:srgbClr>
            </a:duotone>
            <a:extLst>
              <a:ext uri="{28A0092B-C50C-407E-A947-70E740481C1C}">
                <a14:useLocalDpi xmlns:a14="http://schemas.microsoft.com/office/drawing/2010/main"/>
              </a:ext>
            </a:extLst>
          </a:blip>
          <a:srcRect/>
          <a:stretch/>
        </p:blipFill>
        <p:spPr>
          <a:xfrm>
            <a:off x="-3360" y="119130"/>
            <a:ext cx="4828086" cy="6846401"/>
          </a:xfrm>
          <a:prstGeom prst="rect">
            <a:avLst/>
          </a:prstGeom>
        </p:spPr>
      </p:pic>
      <p:sp>
        <p:nvSpPr>
          <p:cNvPr id="6" name="Title 3">
            <a:extLst>
              <a:ext uri="{FF2B5EF4-FFF2-40B4-BE49-F238E27FC236}">
                <a16:creationId xmlns:a16="http://schemas.microsoft.com/office/drawing/2014/main" id="{21E326CC-EB62-45E9-8BAB-FDF98442654E}"/>
              </a:ext>
            </a:extLst>
          </p:cNvPr>
          <p:cNvSpPr txBox="1">
            <a:spLocks/>
          </p:cNvSpPr>
          <p:nvPr/>
        </p:nvSpPr>
        <p:spPr>
          <a:xfrm>
            <a:off x="1150834" y="2897090"/>
            <a:ext cx="10682578" cy="92333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200" b="0" kern="1200" cap="none" spc="-50" baseline="0">
                <a:ln w="3175">
                  <a:noFill/>
                </a:ln>
                <a:gradFill>
                  <a:gsLst>
                    <a:gs pos="1250">
                      <a:schemeClr val="tx1"/>
                    </a:gs>
                    <a:gs pos="100000">
                      <a:schemeClr val="tx1"/>
                    </a:gs>
                  </a:gsLst>
                  <a:lin ang="5400000" scaled="0"/>
                </a:gradFill>
                <a:effectLst/>
                <a:latin typeface="+mj-lt"/>
                <a:ea typeface="+mn-ea"/>
                <a:cs typeface="Segoe UI Light" panose="020B0502040204020203"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6000" b="1" i="0" u="none" strike="noStrike" kern="0" cap="none" spc="0" normalizeH="0" baseline="0" noProof="0" dirty="0">
                <a:ln w="3175">
                  <a:noFill/>
                </a:ln>
                <a:solidFill>
                  <a:srgbClr val="4CB1FF"/>
                </a:solidFill>
                <a:effectLst/>
                <a:uLnTx/>
                <a:uFillTx/>
                <a:latin typeface="Yu Gothic UI" panose="020B0500000000000000" pitchFamily="50" charset="-128"/>
                <a:ea typeface="Yu Gothic UI" panose="020B0500000000000000" pitchFamily="50" charset="-128"/>
              </a:rPr>
              <a:t>PART 4. </a:t>
            </a:r>
            <a:r>
              <a:rPr kumimoji="0" lang="en-US" altLang="ko-KR"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rPr>
              <a:t>AGI </a:t>
            </a:r>
            <a:r>
              <a:rPr kumimoji="0" lang="ko-KR" altLang="en-US" sz="6000" b="1" i="0" u="none" strike="noStrike" kern="0" cap="none" spc="0" normalizeH="0" baseline="0" noProof="0" dirty="0">
                <a:ln w="3175">
                  <a:noFill/>
                </a:ln>
                <a:solidFill>
                  <a:prstClr val="white"/>
                </a:solidFill>
                <a:effectLst/>
                <a:uLnTx/>
                <a:uFillTx/>
                <a:latin typeface="Yu Gothic UI" panose="020B0500000000000000" pitchFamily="50" charset="-128"/>
                <a:ea typeface="맑은 고딕" panose="020B0503020000020004" pitchFamily="50" charset="-127"/>
              </a:rPr>
              <a:t>시대 개막</a:t>
            </a:r>
            <a:endParaRPr kumimoji="0" lang="en-US" sz="3200" b="0" i="0" u="none" strike="noStrike" kern="1200" cap="none" spc="-50" normalizeH="0" baseline="0" noProof="0" dirty="0">
              <a:ln w="3175">
                <a:noFill/>
              </a:ln>
              <a:solidFill>
                <a:prstClr val="white"/>
              </a:solidFill>
              <a:effectLst/>
              <a:uLnTx/>
              <a:uFillTx/>
              <a:latin typeface="Segoe UI Semibold"/>
            </a:endParaRPr>
          </a:p>
        </p:txBody>
      </p:sp>
    </p:spTree>
    <p:extLst>
      <p:ext uri="{BB962C8B-B14F-4D97-AF65-F5344CB8AC3E}">
        <p14:creationId xmlns:p14="http://schemas.microsoft.com/office/powerpoint/2010/main" val="27830987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621AA70-F932-D140-B012-37FA37BCDEAD}"/>
              </a:ext>
            </a:extLst>
          </p:cNvPr>
          <p:cNvSpPr>
            <a:spLocks noGrp="1"/>
          </p:cNvSpPr>
          <p:nvPr>
            <p:ph type="title"/>
          </p:nvPr>
        </p:nvSpPr>
        <p:spPr/>
        <p:txBody>
          <a:bodyPr/>
          <a:lstStyle/>
          <a:p>
            <a:r>
              <a:rPr lang="ko-KR" altLang="en-US" dirty="0"/>
              <a:t>범용 인공 지능</a:t>
            </a:r>
            <a:r>
              <a:rPr lang="en-US" altLang="ko-KR" dirty="0"/>
              <a:t>(AGI) </a:t>
            </a:r>
            <a:r>
              <a:rPr lang="ko-KR" altLang="en-US" dirty="0"/>
              <a:t>시대</a:t>
            </a:r>
            <a:endParaRPr lang="en-US" dirty="0"/>
          </a:p>
        </p:txBody>
      </p:sp>
      <p:pic>
        <p:nvPicPr>
          <p:cNvPr id="31" name="그림 30">
            <a:extLst>
              <a:ext uri="{FF2B5EF4-FFF2-40B4-BE49-F238E27FC236}">
                <a16:creationId xmlns:a16="http://schemas.microsoft.com/office/drawing/2014/main" id="{7C174E3A-FE56-A059-00D9-51FB1575B718}"/>
              </a:ext>
            </a:extLst>
          </p:cNvPr>
          <p:cNvPicPr>
            <a:picLocks noChangeAspect="1"/>
          </p:cNvPicPr>
          <p:nvPr/>
        </p:nvPicPr>
        <p:blipFill>
          <a:blip r:embed="rId3"/>
          <a:stretch>
            <a:fillRect/>
          </a:stretch>
        </p:blipFill>
        <p:spPr>
          <a:xfrm>
            <a:off x="1206901" y="1554479"/>
            <a:ext cx="9778198" cy="4582162"/>
          </a:xfrm>
          <a:prstGeom prst="rect">
            <a:avLst/>
          </a:prstGeom>
        </p:spPr>
      </p:pic>
    </p:spTree>
    <p:extLst>
      <p:ext uri="{BB962C8B-B14F-4D97-AF65-F5344CB8AC3E}">
        <p14:creationId xmlns:p14="http://schemas.microsoft.com/office/powerpoint/2010/main" val="43271589"/>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621AA70-F932-D140-B012-37FA37BCDEAD}"/>
              </a:ext>
            </a:extLst>
          </p:cNvPr>
          <p:cNvSpPr>
            <a:spLocks noGrp="1"/>
          </p:cNvSpPr>
          <p:nvPr>
            <p:ph type="title"/>
          </p:nvPr>
        </p:nvSpPr>
        <p:spPr/>
        <p:txBody>
          <a:bodyPr/>
          <a:lstStyle/>
          <a:p>
            <a:r>
              <a:rPr lang="en-US" dirty="0"/>
              <a:t>GitHub Trending</a:t>
            </a:r>
          </a:p>
        </p:txBody>
      </p:sp>
      <p:sp>
        <p:nvSpPr>
          <p:cNvPr id="8" name="TextBox 7">
            <a:extLst>
              <a:ext uri="{FF2B5EF4-FFF2-40B4-BE49-F238E27FC236}">
                <a16:creationId xmlns:a16="http://schemas.microsoft.com/office/drawing/2014/main" id="{990A2C00-A508-94EB-CA96-DB54031D621B}"/>
              </a:ext>
            </a:extLst>
          </p:cNvPr>
          <p:cNvSpPr txBox="1"/>
          <p:nvPr/>
        </p:nvSpPr>
        <p:spPr>
          <a:xfrm>
            <a:off x="297378" y="6396244"/>
            <a:ext cx="11747127" cy="246221"/>
          </a:xfrm>
          <a:prstGeom prst="rect">
            <a:avLst/>
          </a:prstGeom>
          <a:noFill/>
        </p:spPr>
        <p:txBody>
          <a:bodyPr wrap="none">
            <a:spAutoFit/>
          </a:bodyPr>
          <a:lstStyle/>
          <a:p>
            <a:r>
              <a:rPr lang="en-US" sz="1000" dirty="0"/>
              <a:t>URL: </a:t>
            </a:r>
            <a:r>
              <a:rPr lang="en-US" sz="1000" dirty="0">
                <a:hlinkClick r:id="rId3"/>
              </a:rPr>
              <a:t>https://github.com/trending?since=monthly</a:t>
            </a:r>
            <a:r>
              <a:rPr lang="en-US" sz="1000" dirty="0"/>
              <a:t>, </a:t>
            </a:r>
            <a:r>
              <a:rPr lang="en-US" sz="1000" dirty="0">
                <a:hlinkClick r:id="rId4"/>
              </a:rPr>
              <a:t>https://star-history.com/#Significant-Gravitas/Auto-GPT&amp;microsoft/JARVIS&amp;lm-sys/FastChat&amp;biobootloader/wolverine&amp;yoheinakajima/babyagi&amp;Timeline</a:t>
            </a:r>
            <a:endParaRPr lang="en-US" sz="1000" dirty="0"/>
          </a:p>
        </p:txBody>
      </p:sp>
      <p:sp>
        <p:nvSpPr>
          <p:cNvPr id="9" name="TextBox 8">
            <a:extLst>
              <a:ext uri="{FF2B5EF4-FFF2-40B4-BE49-F238E27FC236}">
                <a16:creationId xmlns:a16="http://schemas.microsoft.com/office/drawing/2014/main" id="{B32A64D1-74BC-F12E-EC8C-003928630400}"/>
              </a:ext>
            </a:extLst>
          </p:cNvPr>
          <p:cNvSpPr txBox="1"/>
          <p:nvPr/>
        </p:nvSpPr>
        <p:spPr>
          <a:xfrm>
            <a:off x="10680074" y="1329001"/>
            <a:ext cx="1082348" cy="246221"/>
          </a:xfrm>
          <a:prstGeom prst="rect">
            <a:avLst/>
          </a:prstGeom>
          <a:noFill/>
        </p:spPr>
        <p:txBody>
          <a:bodyPr wrap="none">
            <a:spAutoFit/>
          </a:bodyPr>
          <a:lstStyle/>
          <a:p>
            <a:r>
              <a:rPr lang="en-US" sz="1000" dirty="0"/>
              <a:t>2023.05.03 </a:t>
            </a:r>
            <a:r>
              <a:rPr lang="ko-KR" altLang="en-US" sz="1000" dirty="0"/>
              <a:t>기준</a:t>
            </a:r>
            <a:endParaRPr lang="en-US" sz="1000" dirty="0"/>
          </a:p>
        </p:txBody>
      </p:sp>
      <p:pic>
        <p:nvPicPr>
          <p:cNvPr id="21" name="그림 20">
            <a:extLst>
              <a:ext uri="{FF2B5EF4-FFF2-40B4-BE49-F238E27FC236}">
                <a16:creationId xmlns:a16="http://schemas.microsoft.com/office/drawing/2014/main" id="{6715A9A2-7520-7A50-EDDD-94E6CE71520B}"/>
              </a:ext>
            </a:extLst>
          </p:cNvPr>
          <p:cNvPicPr>
            <a:picLocks noChangeAspect="1"/>
          </p:cNvPicPr>
          <p:nvPr/>
        </p:nvPicPr>
        <p:blipFill>
          <a:blip r:embed="rId5"/>
          <a:stretch>
            <a:fillRect/>
          </a:stretch>
        </p:blipFill>
        <p:spPr>
          <a:xfrm>
            <a:off x="541217" y="1228578"/>
            <a:ext cx="3447279" cy="4834597"/>
          </a:xfrm>
          <a:prstGeom prst="rect">
            <a:avLst/>
          </a:prstGeom>
        </p:spPr>
      </p:pic>
      <p:pic>
        <p:nvPicPr>
          <p:cNvPr id="23" name="그림 22">
            <a:extLst>
              <a:ext uri="{FF2B5EF4-FFF2-40B4-BE49-F238E27FC236}">
                <a16:creationId xmlns:a16="http://schemas.microsoft.com/office/drawing/2014/main" id="{A66DAB1C-483C-3A78-8232-03D01033112A}"/>
              </a:ext>
            </a:extLst>
          </p:cNvPr>
          <p:cNvPicPr>
            <a:picLocks noChangeAspect="1"/>
          </p:cNvPicPr>
          <p:nvPr/>
        </p:nvPicPr>
        <p:blipFill>
          <a:blip r:embed="rId6"/>
          <a:stretch>
            <a:fillRect/>
          </a:stretch>
        </p:blipFill>
        <p:spPr>
          <a:xfrm>
            <a:off x="4478175" y="1575222"/>
            <a:ext cx="7220324" cy="4487953"/>
          </a:xfrm>
          <a:prstGeom prst="rect">
            <a:avLst/>
          </a:prstGeom>
        </p:spPr>
      </p:pic>
    </p:spTree>
    <p:extLst>
      <p:ext uri="{BB962C8B-B14F-4D97-AF65-F5344CB8AC3E}">
        <p14:creationId xmlns:p14="http://schemas.microsoft.com/office/powerpoint/2010/main" val="599222678"/>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621AA70-F932-D140-B012-37FA37BCDEAD}"/>
              </a:ext>
            </a:extLst>
          </p:cNvPr>
          <p:cNvSpPr>
            <a:spLocks noGrp="1"/>
          </p:cNvSpPr>
          <p:nvPr>
            <p:ph type="title"/>
          </p:nvPr>
        </p:nvSpPr>
        <p:spPr/>
        <p:txBody>
          <a:bodyPr/>
          <a:lstStyle/>
          <a:p>
            <a:r>
              <a:rPr lang="en-US" dirty="0"/>
              <a:t>Auto-GPT</a:t>
            </a:r>
          </a:p>
        </p:txBody>
      </p:sp>
      <p:pic>
        <p:nvPicPr>
          <p:cNvPr id="4100" name="Picture 4" descr="이미지">
            <a:extLst>
              <a:ext uri="{FF2B5EF4-FFF2-40B4-BE49-F238E27FC236}">
                <a16:creationId xmlns:a16="http://schemas.microsoft.com/office/drawing/2014/main" id="{03FF92F8-BD98-0E3F-87FB-45DE670FEAEA}"/>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743826" y="1339590"/>
            <a:ext cx="7064080" cy="493447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GitHub - SeleniumHQ/selenium: A browser automation framework and ecosystem.">
            <a:extLst>
              <a:ext uri="{FF2B5EF4-FFF2-40B4-BE49-F238E27FC236}">
                <a16:creationId xmlns:a16="http://schemas.microsoft.com/office/drawing/2014/main" id="{9397A92E-D6C7-F2EB-98FA-41DB7FE101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25459" y="2650342"/>
            <a:ext cx="418424" cy="437250"/>
          </a:xfrm>
          <a:prstGeom prst="rect">
            <a:avLst/>
          </a:prstGeom>
          <a:noFill/>
          <a:extLst>
            <a:ext uri="{909E8E84-426E-40DD-AFC4-6F175D3DCCD1}">
              <a14:hiddenFill xmlns:a14="http://schemas.microsoft.com/office/drawing/2010/main">
                <a:solidFill>
                  <a:srgbClr val="FFFFFF"/>
                </a:solidFill>
              </a14:hiddenFill>
            </a:ext>
          </a:extLst>
        </p:spPr>
      </p:pic>
      <p:pic>
        <p:nvPicPr>
          <p:cNvPr id="12" name="그래픽 11">
            <a:extLst>
              <a:ext uri="{FF2B5EF4-FFF2-40B4-BE49-F238E27FC236}">
                <a16:creationId xmlns:a16="http://schemas.microsoft.com/office/drawing/2014/main" id="{C07BB442-F072-C31C-AA3E-1D575E4FDBB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356103" y="3640748"/>
            <a:ext cx="492328" cy="423008"/>
          </a:xfrm>
          <a:prstGeom prst="rect">
            <a:avLst/>
          </a:prstGeom>
        </p:spPr>
      </p:pic>
      <p:pic>
        <p:nvPicPr>
          <p:cNvPr id="4110" name="Picture 14" descr="Brand assets - Hugging Face">
            <a:extLst>
              <a:ext uri="{FF2B5EF4-FFF2-40B4-BE49-F238E27FC236}">
                <a16:creationId xmlns:a16="http://schemas.microsoft.com/office/drawing/2014/main" id="{61B3C9AD-EEEF-AF97-E380-C8DB75DA24F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6482" t="6482" r="6482" b="6482"/>
          <a:stretch/>
        </p:blipFill>
        <p:spPr bwMode="auto">
          <a:xfrm>
            <a:off x="1870470" y="4503829"/>
            <a:ext cx="589768" cy="589768"/>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ElevenLabs' logo, consisting of the words &quot;Eleven Labs&quot; in in a black sans serif font with two vertical stripes to the left of them">
            <a:extLst>
              <a:ext uri="{FF2B5EF4-FFF2-40B4-BE49-F238E27FC236}">
                <a16:creationId xmlns:a16="http://schemas.microsoft.com/office/drawing/2014/main" id="{4A02A8F7-1629-5E55-D1A8-AB855B5B596C}"/>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17576" t="30966" r="17576" b="30966"/>
          <a:stretch/>
        </p:blipFill>
        <p:spPr bwMode="auto">
          <a:xfrm>
            <a:off x="1536272" y="5563377"/>
            <a:ext cx="717978" cy="406156"/>
          </a:xfrm>
          <a:prstGeom prst="rect">
            <a:avLst/>
          </a:prstGeom>
          <a:noFill/>
          <a:extLst>
            <a:ext uri="{909E8E84-426E-40DD-AFC4-6F175D3DCCD1}">
              <a14:hiddenFill xmlns:a14="http://schemas.microsoft.com/office/drawing/2010/main">
                <a:solidFill>
                  <a:srgbClr val="FFFFFF"/>
                </a:solidFill>
              </a14:hiddenFill>
            </a:ext>
          </a:extLst>
        </p:spPr>
      </p:pic>
      <p:pic>
        <p:nvPicPr>
          <p:cNvPr id="4116" name="Picture 20" descr="@pinecone-io">
            <a:extLst>
              <a:ext uri="{FF2B5EF4-FFF2-40B4-BE49-F238E27FC236}">
                <a16:creationId xmlns:a16="http://schemas.microsoft.com/office/drawing/2014/main" id="{FCE3CB6C-A817-A22B-B6D5-A044B64428CE}"/>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l="13321" t="13321" r="13321" b="13321"/>
          <a:stretch/>
        </p:blipFill>
        <p:spPr bwMode="auto">
          <a:xfrm>
            <a:off x="1925459" y="3545247"/>
            <a:ext cx="564326" cy="564326"/>
          </a:xfrm>
          <a:prstGeom prst="rect">
            <a:avLst/>
          </a:prstGeom>
          <a:noFill/>
          <a:extLst>
            <a:ext uri="{909E8E84-426E-40DD-AFC4-6F175D3DCCD1}">
              <a14:hiddenFill xmlns:a14="http://schemas.microsoft.com/office/drawing/2010/main">
                <a:solidFill>
                  <a:srgbClr val="FFFFFF"/>
                </a:solidFill>
              </a14:hiddenFill>
            </a:ext>
          </a:extLst>
        </p:spPr>
      </p:pic>
      <p:grpSp>
        <p:nvGrpSpPr>
          <p:cNvPr id="15" name="그룹 14">
            <a:extLst>
              <a:ext uri="{FF2B5EF4-FFF2-40B4-BE49-F238E27FC236}">
                <a16:creationId xmlns:a16="http://schemas.microsoft.com/office/drawing/2014/main" id="{B131A55D-3323-C493-1B77-3052CC781B4D}"/>
              </a:ext>
            </a:extLst>
          </p:cNvPr>
          <p:cNvGrpSpPr/>
          <p:nvPr/>
        </p:nvGrpSpPr>
        <p:grpSpPr>
          <a:xfrm>
            <a:off x="1243926" y="1644172"/>
            <a:ext cx="1111924" cy="665970"/>
            <a:chOff x="8382000" y="1131250"/>
            <a:chExt cx="1231900" cy="737828"/>
          </a:xfrm>
        </p:grpSpPr>
        <p:pic>
          <p:nvPicPr>
            <p:cNvPr id="4118" name="Picture 22" descr="OpenAI launches GPT-4 with more accuracy">
              <a:extLst>
                <a:ext uri="{FF2B5EF4-FFF2-40B4-BE49-F238E27FC236}">
                  <a16:creationId xmlns:a16="http://schemas.microsoft.com/office/drawing/2014/main" id="{3957C2AA-FEDB-F58E-B81C-64CD53258496}"/>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4056" t="31847" r="14056" b="31847"/>
            <a:stretch/>
          </p:blipFill>
          <p:spPr bwMode="auto">
            <a:xfrm>
              <a:off x="8382000" y="1131250"/>
              <a:ext cx="1231900" cy="325586"/>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5E74CE20-39EE-7BBB-4E2F-9BFBC50A33A0}"/>
                </a:ext>
              </a:extLst>
            </p:cNvPr>
            <p:cNvSpPr txBox="1"/>
            <p:nvPr/>
          </p:nvSpPr>
          <p:spPr>
            <a:xfrm>
              <a:off x="8540675" y="1352013"/>
              <a:ext cx="964046"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a:gradFill>
                    <a:gsLst>
                      <a:gs pos="2917">
                        <a:schemeClr val="tx1"/>
                      </a:gs>
                      <a:gs pos="30000">
                        <a:schemeClr val="tx1"/>
                      </a:gs>
                    </a:gsLst>
                    <a:lin ang="5400000" scaled="0"/>
                  </a:gradFill>
                </a:rPr>
                <a:t>GPT-4</a:t>
              </a:r>
            </a:p>
          </p:txBody>
        </p:sp>
      </p:grpSp>
      <p:sp>
        <p:nvSpPr>
          <p:cNvPr id="17" name="TextBox 16">
            <a:extLst>
              <a:ext uri="{FF2B5EF4-FFF2-40B4-BE49-F238E27FC236}">
                <a16:creationId xmlns:a16="http://schemas.microsoft.com/office/drawing/2014/main" id="{EFB4BBA1-C288-DC3B-DD3A-EF1187B85E08}"/>
              </a:ext>
            </a:extLst>
          </p:cNvPr>
          <p:cNvSpPr txBox="1"/>
          <p:nvPr/>
        </p:nvSpPr>
        <p:spPr>
          <a:xfrm>
            <a:off x="2489785" y="2605518"/>
            <a:ext cx="1586012" cy="544765"/>
          </a:xfrm>
          <a:prstGeom prst="rect">
            <a:avLst/>
          </a:prstGeom>
          <a:noFill/>
        </p:spPr>
        <p:txBody>
          <a:bodyPr wrap="none" lIns="182880" tIns="146304" rIns="182880" bIns="146304" rtlCol="0">
            <a:spAutoFit/>
          </a:bodyPr>
          <a:lstStyle/>
          <a:p>
            <a:pPr>
              <a:lnSpc>
                <a:spcPct val="90000"/>
              </a:lnSpc>
              <a:spcAft>
                <a:spcPts val="600"/>
              </a:spcAft>
            </a:pPr>
            <a:r>
              <a:rPr lang="ko-KR" altLang="en-US" b="1" dirty="0">
                <a:gradFill>
                  <a:gsLst>
                    <a:gs pos="2917">
                      <a:schemeClr val="tx1"/>
                    </a:gs>
                    <a:gs pos="30000">
                      <a:schemeClr val="tx1"/>
                    </a:gs>
                  </a:gsLst>
                  <a:lin ang="5400000" scaled="0"/>
                </a:gradFill>
              </a:rPr>
              <a:t>인터넷 검색</a:t>
            </a:r>
            <a:endParaRPr lang="en-US" b="1" dirty="0" err="1">
              <a:gradFill>
                <a:gsLst>
                  <a:gs pos="2917">
                    <a:schemeClr val="tx1"/>
                  </a:gs>
                  <a:gs pos="30000">
                    <a:schemeClr val="tx1"/>
                  </a:gs>
                </a:gsLst>
                <a:lin ang="5400000" scaled="0"/>
              </a:gradFill>
            </a:endParaRPr>
          </a:p>
        </p:txBody>
      </p:sp>
      <p:sp>
        <p:nvSpPr>
          <p:cNvPr id="18" name="TextBox 17">
            <a:extLst>
              <a:ext uri="{FF2B5EF4-FFF2-40B4-BE49-F238E27FC236}">
                <a16:creationId xmlns:a16="http://schemas.microsoft.com/office/drawing/2014/main" id="{E71C180C-9D30-5E15-AEC9-7840E5C9B18F}"/>
              </a:ext>
            </a:extLst>
          </p:cNvPr>
          <p:cNvSpPr txBox="1"/>
          <p:nvPr/>
        </p:nvSpPr>
        <p:spPr>
          <a:xfrm>
            <a:off x="2489785" y="3579870"/>
            <a:ext cx="1061829" cy="544765"/>
          </a:xfrm>
          <a:prstGeom prst="rect">
            <a:avLst/>
          </a:prstGeom>
          <a:noFill/>
        </p:spPr>
        <p:txBody>
          <a:bodyPr wrap="none" lIns="182880" tIns="146304" rIns="182880" bIns="146304" rtlCol="0">
            <a:spAutoFit/>
          </a:bodyPr>
          <a:lstStyle/>
          <a:p>
            <a:pPr>
              <a:lnSpc>
                <a:spcPct val="90000"/>
              </a:lnSpc>
              <a:spcAft>
                <a:spcPts val="600"/>
              </a:spcAft>
            </a:pPr>
            <a:r>
              <a:rPr lang="ko-KR" altLang="en-US" b="1" i="0" dirty="0">
                <a:solidFill>
                  <a:srgbClr val="1F2328"/>
                </a:solidFill>
                <a:effectLst/>
                <a:latin typeface="ui-monospace"/>
              </a:rPr>
              <a:t>메모리</a:t>
            </a:r>
            <a:endParaRPr lang="en-US" b="1" dirty="0">
              <a:gradFill>
                <a:gsLst>
                  <a:gs pos="2917">
                    <a:schemeClr val="tx1"/>
                  </a:gs>
                  <a:gs pos="30000">
                    <a:schemeClr val="tx1"/>
                  </a:gs>
                </a:gsLst>
                <a:lin ang="5400000" scaled="0"/>
              </a:gradFill>
            </a:endParaRPr>
          </a:p>
        </p:txBody>
      </p:sp>
      <p:sp>
        <p:nvSpPr>
          <p:cNvPr id="19" name="TextBox 18">
            <a:extLst>
              <a:ext uri="{FF2B5EF4-FFF2-40B4-BE49-F238E27FC236}">
                <a16:creationId xmlns:a16="http://schemas.microsoft.com/office/drawing/2014/main" id="{C712BF46-B8C9-100F-115F-E18FEC9E208F}"/>
              </a:ext>
            </a:extLst>
          </p:cNvPr>
          <p:cNvSpPr txBox="1"/>
          <p:nvPr/>
        </p:nvSpPr>
        <p:spPr>
          <a:xfrm>
            <a:off x="2489785" y="4579423"/>
            <a:ext cx="1576394" cy="544765"/>
          </a:xfrm>
          <a:prstGeom prst="rect">
            <a:avLst/>
          </a:prstGeom>
          <a:noFill/>
        </p:spPr>
        <p:txBody>
          <a:bodyPr wrap="none" lIns="182880" tIns="146304" rIns="182880" bIns="146304" rtlCol="0">
            <a:spAutoFit/>
          </a:bodyPr>
          <a:lstStyle/>
          <a:p>
            <a:pPr>
              <a:lnSpc>
                <a:spcPct val="90000"/>
              </a:lnSpc>
              <a:spcAft>
                <a:spcPts val="600"/>
              </a:spcAft>
            </a:pPr>
            <a:r>
              <a:rPr lang="ko-KR" altLang="en-US" b="1" i="0" dirty="0">
                <a:solidFill>
                  <a:srgbClr val="1F2328"/>
                </a:solidFill>
                <a:effectLst/>
                <a:latin typeface="ui-monospace"/>
              </a:rPr>
              <a:t>이미지 생성</a:t>
            </a:r>
            <a:endParaRPr lang="en-US" b="1" dirty="0">
              <a:gradFill>
                <a:gsLst>
                  <a:gs pos="2917">
                    <a:schemeClr val="tx1"/>
                  </a:gs>
                  <a:gs pos="30000">
                    <a:schemeClr val="tx1"/>
                  </a:gs>
                </a:gsLst>
                <a:lin ang="5400000" scaled="0"/>
              </a:gradFill>
            </a:endParaRPr>
          </a:p>
        </p:txBody>
      </p:sp>
      <p:sp>
        <p:nvSpPr>
          <p:cNvPr id="20" name="TextBox 19">
            <a:extLst>
              <a:ext uri="{FF2B5EF4-FFF2-40B4-BE49-F238E27FC236}">
                <a16:creationId xmlns:a16="http://schemas.microsoft.com/office/drawing/2014/main" id="{D74A4360-9AF4-3DF1-9A46-39B4B36E0D76}"/>
              </a:ext>
            </a:extLst>
          </p:cNvPr>
          <p:cNvSpPr txBox="1"/>
          <p:nvPr/>
        </p:nvSpPr>
        <p:spPr>
          <a:xfrm>
            <a:off x="2489785" y="5494072"/>
            <a:ext cx="1345561" cy="544765"/>
          </a:xfrm>
          <a:prstGeom prst="rect">
            <a:avLst/>
          </a:prstGeom>
          <a:noFill/>
        </p:spPr>
        <p:txBody>
          <a:bodyPr wrap="none" lIns="182880" tIns="146304" rIns="182880" bIns="146304" rtlCol="0">
            <a:spAutoFit/>
          </a:bodyPr>
          <a:lstStyle/>
          <a:p>
            <a:pPr>
              <a:lnSpc>
                <a:spcPct val="90000"/>
              </a:lnSpc>
              <a:spcAft>
                <a:spcPts val="600"/>
              </a:spcAft>
            </a:pPr>
            <a:r>
              <a:rPr lang="ko-KR" altLang="en-US" b="1" i="0" dirty="0">
                <a:solidFill>
                  <a:srgbClr val="1F2328"/>
                </a:solidFill>
                <a:effectLst/>
                <a:latin typeface="ui-monospace"/>
              </a:rPr>
              <a:t>음성 생성</a:t>
            </a:r>
            <a:endParaRPr lang="en-US" b="1" dirty="0">
              <a:gradFill>
                <a:gsLst>
                  <a:gs pos="2917">
                    <a:schemeClr val="tx1"/>
                  </a:gs>
                  <a:gs pos="30000">
                    <a:schemeClr val="tx1"/>
                  </a:gs>
                </a:gsLst>
                <a:lin ang="5400000" scaled="0"/>
              </a:gradFill>
            </a:endParaRPr>
          </a:p>
        </p:txBody>
      </p:sp>
      <p:pic>
        <p:nvPicPr>
          <p:cNvPr id="4120" name="Picture 24" descr="GPT-3 Demo &amp; Google Custom Search Engine | Discover AI use cases">
            <a:extLst>
              <a:ext uri="{FF2B5EF4-FFF2-40B4-BE49-F238E27FC236}">
                <a16:creationId xmlns:a16="http://schemas.microsoft.com/office/drawing/2014/main" id="{1B1D51F9-6903-E7FE-F036-AC20DB1E1E95}"/>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66640" y="2650342"/>
            <a:ext cx="455116" cy="455116"/>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a:extLst>
              <a:ext uri="{FF2B5EF4-FFF2-40B4-BE49-F238E27FC236}">
                <a16:creationId xmlns:a16="http://schemas.microsoft.com/office/drawing/2014/main" id="{EC993D6F-70F9-4EF8-0C31-1B93C64DECB4}"/>
              </a:ext>
            </a:extLst>
          </p:cNvPr>
          <p:cNvSpPr txBox="1"/>
          <p:nvPr/>
        </p:nvSpPr>
        <p:spPr>
          <a:xfrm>
            <a:off x="2489785" y="1417980"/>
            <a:ext cx="1587614" cy="1043363"/>
          </a:xfrm>
          <a:prstGeom prst="rect">
            <a:avLst/>
          </a:prstGeom>
          <a:noFill/>
        </p:spPr>
        <p:txBody>
          <a:bodyPr wrap="none" lIns="182880" tIns="146304" rIns="182880" bIns="146304" rtlCol="0">
            <a:spAutoFit/>
          </a:bodyPr>
          <a:lstStyle/>
          <a:p>
            <a:pPr>
              <a:lnSpc>
                <a:spcPct val="90000"/>
              </a:lnSpc>
              <a:spcAft>
                <a:spcPts val="600"/>
              </a:spcAft>
            </a:pPr>
            <a:r>
              <a:rPr lang="ko-KR" altLang="en-US" b="1" dirty="0">
                <a:gradFill>
                  <a:gsLst>
                    <a:gs pos="2917">
                      <a:schemeClr val="tx1"/>
                    </a:gs>
                    <a:gs pos="30000">
                      <a:schemeClr val="tx1"/>
                    </a:gs>
                  </a:gsLst>
                  <a:lin ang="5400000" scaled="0"/>
                </a:gradFill>
              </a:rPr>
              <a:t>태스크 생성</a:t>
            </a:r>
            <a:br>
              <a:rPr lang="en-US" altLang="ko-KR" b="1" dirty="0">
                <a:gradFill>
                  <a:gsLst>
                    <a:gs pos="2917">
                      <a:schemeClr val="tx1"/>
                    </a:gs>
                    <a:gs pos="30000">
                      <a:schemeClr val="tx1"/>
                    </a:gs>
                  </a:gsLst>
                  <a:lin ang="5400000" scaled="0"/>
                </a:gradFill>
              </a:rPr>
            </a:br>
            <a:r>
              <a:rPr lang="ko-KR" altLang="en-US" b="1" dirty="0">
                <a:gradFill>
                  <a:gsLst>
                    <a:gs pos="2917">
                      <a:schemeClr val="tx1"/>
                    </a:gs>
                    <a:gs pos="30000">
                      <a:schemeClr val="tx1"/>
                    </a:gs>
                  </a:gsLst>
                  <a:lin ang="5400000" scaled="0"/>
                </a:gradFill>
              </a:rPr>
              <a:t>및 관리 </a:t>
            </a:r>
            <a:r>
              <a:rPr lang="en-US" altLang="ko-KR" b="1" dirty="0">
                <a:gradFill>
                  <a:gsLst>
                    <a:gs pos="2917">
                      <a:schemeClr val="tx1"/>
                    </a:gs>
                    <a:gs pos="30000">
                      <a:schemeClr val="tx1"/>
                    </a:gs>
                  </a:gsLst>
                  <a:lin ang="5400000" scaled="0"/>
                </a:gradFill>
              </a:rPr>
              <a:t>/</a:t>
            </a:r>
            <a:br>
              <a:rPr lang="en-US" altLang="ko-KR" b="1" dirty="0">
                <a:gradFill>
                  <a:gsLst>
                    <a:gs pos="2917">
                      <a:schemeClr val="tx1"/>
                    </a:gs>
                    <a:gs pos="30000">
                      <a:schemeClr val="tx1"/>
                    </a:gs>
                  </a:gsLst>
                  <a:lin ang="5400000" scaled="0"/>
                </a:gradFill>
              </a:rPr>
            </a:br>
            <a:r>
              <a:rPr lang="ko-KR" altLang="en-US" b="1" dirty="0">
                <a:gradFill>
                  <a:gsLst>
                    <a:gs pos="2917">
                      <a:schemeClr val="tx1"/>
                    </a:gs>
                    <a:gs pos="30000">
                      <a:schemeClr val="tx1"/>
                    </a:gs>
                  </a:gsLst>
                  <a:lin ang="5400000" scaled="0"/>
                </a:gradFill>
              </a:rPr>
              <a:t>정보 요약</a:t>
            </a:r>
            <a:endParaRPr lang="en-US" b="1" dirty="0" err="1">
              <a:gradFill>
                <a:gsLst>
                  <a:gs pos="2917">
                    <a:schemeClr val="tx1"/>
                  </a:gs>
                  <a:gs pos="30000">
                    <a:schemeClr val="tx1"/>
                  </a:gs>
                </a:gsLst>
                <a:lin ang="5400000" scaled="0"/>
              </a:gradFill>
            </a:endParaRPr>
          </a:p>
        </p:txBody>
      </p:sp>
      <p:grpSp>
        <p:nvGrpSpPr>
          <p:cNvPr id="22" name="그룹 21">
            <a:extLst>
              <a:ext uri="{FF2B5EF4-FFF2-40B4-BE49-F238E27FC236}">
                <a16:creationId xmlns:a16="http://schemas.microsoft.com/office/drawing/2014/main" id="{5ECA2572-C971-74A0-A1B3-EAAA3E87DAEA}"/>
              </a:ext>
            </a:extLst>
          </p:cNvPr>
          <p:cNvGrpSpPr/>
          <p:nvPr/>
        </p:nvGrpSpPr>
        <p:grpSpPr>
          <a:xfrm>
            <a:off x="744775" y="4502466"/>
            <a:ext cx="1111924" cy="665970"/>
            <a:chOff x="8382000" y="1131250"/>
            <a:chExt cx="1231900" cy="737828"/>
          </a:xfrm>
        </p:grpSpPr>
        <p:pic>
          <p:nvPicPr>
            <p:cNvPr id="23" name="Picture 22" descr="OpenAI launches GPT-4 with more accuracy">
              <a:extLst>
                <a:ext uri="{FF2B5EF4-FFF2-40B4-BE49-F238E27FC236}">
                  <a16:creationId xmlns:a16="http://schemas.microsoft.com/office/drawing/2014/main" id="{C102EBA5-A7A4-858C-8520-6084A735BC5D}"/>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14056" t="31847" r="14056" b="31847"/>
            <a:stretch/>
          </p:blipFill>
          <p:spPr bwMode="auto">
            <a:xfrm>
              <a:off x="8382000" y="1131250"/>
              <a:ext cx="1231900" cy="325586"/>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0A551A77-E7D6-1A22-2CCA-117A81826C35}"/>
                </a:ext>
              </a:extLst>
            </p:cNvPr>
            <p:cNvSpPr txBox="1"/>
            <p:nvPr/>
          </p:nvSpPr>
          <p:spPr>
            <a:xfrm>
              <a:off x="8504824" y="1352013"/>
              <a:ext cx="1034707"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a:gradFill>
                    <a:gsLst>
                      <a:gs pos="2917">
                        <a:schemeClr val="tx1"/>
                      </a:gs>
                      <a:gs pos="30000">
                        <a:schemeClr val="tx1"/>
                      </a:gs>
                    </a:gsLst>
                    <a:lin ang="5400000" scaled="0"/>
                  </a:gradFill>
                </a:rPr>
                <a:t>DALL</a:t>
              </a:r>
              <a:r>
                <a:rPr lang="en-US" altLang="ko-KR" sz="1600" b="1" dirty="0">
                  <a:gradFill>
                    <a:gsLst>
                      <a:gs pos="2917">
                        <a:schemeClr val="tx1"/>
                      </a:gs>
                      <a:gs pos="30000">
                        <a:schemeClr val="tx1"/>
                      </a:gs>
                    </a:gsLst>
                    <a:lin ang="5400000" scaled="0"/>
                  </a:gradFill>
                </a:rPr>
                <a:t>·E</a:t>
              </a:r>
              <a:endParaRPr lang="en-US" sz="1600" b="1" dirty="0">
                <a:gradFill>
                  <a:gsLst>
                    <a:gs pos="2917">
                      <a:schemeClr val="tx1"/>
                    </a:gs>
                    <a:gs pos="30000">
                      <a:schemeClr val="tx1"/>
                    </a:gs>
                  </a:gsLst>
                  <a:lin ang="5400000" scaled="0"/>
                </a:gradFill>
              </a:endParaRPr>
            </a:p>
          </p:txBody>
        </p:sp>
      </p:grpSp>
      <p:sp>
        <p:nvSpPr>
          <p:cNvPr id="25" name="TextBox 24">
            <a:extLst>
              <a:ext uri="{FF2B5EF4-FFF2-40B4-BE49-F238E27FC236}">
                <a16:creationId xmlns:a16="http://schemas.microsoft.com/office/drawing/2014/main" id="{6D246DCC-0466-504B-8E60-768E069CF9A7}"/>
              </a:ext>
            </a:extLst>
          </p:cNvPr>
          <p:cNvSpPr txBox="1"/>
          <p:nvPr/>
        </p:nvSpPr>
        <p:spPr>
          <a:xfrm>
            <a:off x="297378" y="6396244"/>
            <a:ext cx="3310522" cy="246221"/>
          </a:xfrm>
          <a:prstGeom prst="rect">
            <a:avLst/>
          </a:prstGeom>
          <a:noFill/>
        </p:spPr>
        <p:txBody>
          <a:bodyPr wrap="none">
            <a:spAutoFit/>
          </a:bodyPr>
          <a:lstStyle/>
          <a:p>
            <a:r>
              <a:rPr lang="en-US" sz="1000" dirty="0"/>
              <a:t>URL: </a:t>
            </a:r>
            <a:r>
              <a:rPr lang="en-US" sz="1000" dirty="0">
                <a:hlinkClick r:id="rId12"/>
              </a:rPr>
              <a:t>https://github.com/Significant-Gravitas/Auto-GPT</a:t>
            </a:r>
            <a:endParaRPr lang="en-US" sz="1000" dirty="0"/>
          </a:p>
        </p:txBody>
      </p:sp>
    </p:spTree>
    <p:extLst>
      <p:ext uri="{BB962C8B-B14F-4D97-AF65-F5344CB8AC3E}">
        <p14:creationId xmlns:p14="http://schemas.microsoft.com/office/powerpoint/2010/main" val="950210552"/>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02AC57D-7BD0-E4DC-1CA2-EF59EA39ECF2}"/>
              </a:ext>
            </a:extLst>
          </p:cNvPr>
          <p:cNvSpPr>
            <a:spLocks noGrp="1"/>
          </p:cNvSpPr>
          <p:nvPr>
            <p:ph type="title"/>
          </p:nvPr>
        </p:nvSpPr>
        <p:spPr/>
        <p:txBody>
          <a:bodyPr/>
          <a:lstStyle/>
          <a:p>
            <a:r>
              <a:rPr lang="en-US" dirty="0"/>
              <a:t>Microsoft/Jarvis</a:t>
            </a:r>
          </a:p>
        </p:txBody>
      </p:sp>
      <p:pic>
        <p:nvPicPr>
          <p:cNvPr id="3076" name="Picture 4">
            <a:extLst>
              <a:ext uri="{FF2B5EF4-FFF2-40B4-BE49-F238E27FC236}">
                <a16:creationId xmlns:a16="http://schemas.microsoft.com/office/drawing/2014/main" id="{53260721-5F5C-D44B-C04F-E6DF45052F3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16058" y="1278586"/>
            <a:ext cx="5044438" cy="5020038"/>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FC8209F0-ED9B-4849-C902-B0CE69719C8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84257" y="457200"/>
            <a:ext cx="2412292" cy="584142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30525A50-18BB-F6C4-FABA-C75B3CA59F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06051" y="457200"/>
            <a:ext cx="2412292" cy="58414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ACAACD3-35F7-C358-1DB9-3ECCCE262924}"/>
              </a:ext>
            </a:extLst>
          </p:cNvPr>
          <p:cNvSpPr txBox="1"/>
          <p:nvPr/>
        </p:nvSpPr>
        <p:spPr>
          <a:xfrm>
            <a:off x="297378" y="6396244"/>
            <a:ext cx="2552302" cy="246221"/>
          </a:xfrm>
          <a:prstGeom prst="rect">
            <a:avLst/>
          </a:prstGeom>
          <a:noFill/>
        </p:spPr>
        <p:txBody>
          <a:bodyPr wrap="none">
            <a:spAutoFit/>
          </a:bodyPr>
          <a:lstStyle/>
          <a:p>
            <a:r>
              <a:rPr lang="en-US" sz="1000" dirty="0"/>
              <a:t>URL: </a:t>
            </a:r>
            <a:r>
              <a:rPr lang="en-US" sz="1000" dirty="0">
                <a:hlinkClick r:id="rId6"/>
              </a:rPr>
              <a:t>https://github.com/microsoft/JARVIS</a:t>
            </a:r>
            <a:endParaRPr lang="en-US" sz="1000" dirty="0"/>
          </a:p>
        </p:txBody>
      </p:sp>
      <p:pic>
        <p:nvPicPr>
          <p:cNvPr id="5" name="Picture 4">
            <a:extLst>
              <a:ext uri="{FF2B5EF4-FFF2-40B4-BE49-F238E27FC236}">
                <a16:creationId xmlns:a16="http://schemas.microsoft.com/office/drawing/2014/main" id="{047DE627-95EF-A766-9261-BF09D59EA6F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053" t="9544" r="59738" b="87016"/>
          <a:stretch/>
        </p:blipFill>
        <p:spPr bwMode="auto">
          <a:xfrm>
            <a:off x="2658005" y="1772920"/>
            <a:ext cx="964345" cy="17272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a:extLst>
              <a:ext uri="{FF2B5EF4-FFF2-40B4-BE49-F238E27FC236}">
                <a16:creationId xmlns:a16="http://schemas.microsoft.com/office/drawing/2014/main" id="{2E599642-A40F-CB16-C69B-2B8A46D1B5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053" t="9544" r="59738" b="87016"/>
          <a:stretch/>
        </p:blipFill>
        <p:spPr bwMode="auto">
          <a:xfrm>
            <a:off x="5102755" y="1772920"/>
            <a:ext cx="1154846" cy="17272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a:extLst>
              <a:ext uri="{FF2B5EF4-FFF2-40B4-BE49-F238E27FC236}">
                <a16:creationId xmlns:a16="http://schemas.microsoft.com/office/drawing/2014/main" id="{F4CB3FD1-2B6D-65C0-1A26-CE446DA5D2F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9053" t="9544" r="59738" b="87016"/>
          <a:stretch/>
        </p:blipFill>
        <p:spPr bwMode="auto">
          <a:xfrm>
            <a:off x="5017029" y="3147695"/>
            <a:ext cx="1240571" cy="1727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a:extLst>
              <a:ext uri="{FF2B5EF4-FFF2-40B4-BE49-F238E27FC236}">
                <a16:creationId xmlns:a16="http://schemas.microsoft.com/office/drawing/2014/main" id="{5E37B3B3-C938-3C94-5B47-EF9C92D0812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8291" t="41038" r="60500" b="55522"/>
          <a:stretch/>
        </p:blipFill>
        <p:spPr bwMode="auto">
          <a:xfrm>
            <a:off x="2705629" y="3147695"/>
            <a:ext cx="875447" cy="17272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07D6C38D-1E54-280E-6CA6-2D5B43170718}"/>
              </a:ext>
            </a:extLst>
          </p:cNvPr>
          <p:cNvSpPr txBox="1"/>
          <p:nvPr/>
        </p:nvSpPr>
        <p:spPr>
          <a:xfrm>
            <a:off x="2683404" y="1791752"/>
            <a:ext cx="557845" cy="153888"/>
          </a:xfrm>
          <a:prstGeom prst="rect">
            <a:avLst/>
          </a:prstGeom>
          <a:noFill/>
        </p:spPr>
        <p:txBody>
          <a:bodyPr wrap="none" lIns="0" tIns="0" rIns="0" bIns="0" rtlCol="0">
            <a:spAutoFit/>
          </a:bodyPr>
          <a:lstStyle/>
          <a:p>
            <a:pPr algn="l"/>
            <a:r>
              <a:rPr lang="ko-KR" altLang="en-US" sz="1000" b="1" dirty="0">
                <a:latin typeface="맑은 고딕" panose="020B0503020000020004" pitchFamily="50" charset="-127"/>
                <a:ea typeface="맑은 고딕" panose="020B0503020000020004" pitchFamily="50" charset="-127"/>
              </a:rPr>
              <a:t>작업 계획</a:t>
            </a:r>
            <a:endParaRPr lang="en-US" sz="1000" b="1" dirty="0" err="1">
              <a:latin typeface="맑은 고딕" panose="020B0503020000020004" pitchFamily="50" charset="-127"/>
              <a:ea typeface="맑은 고딕" panose="020B0503020000020004" pitchFamily="50" charset="-127"/>
            </a:endParaRPr>
          </a:p>
        </p:txBody>
      </p:sp>
      <p:sp>
        <p:nvSpPr>
          <p:cNvPr id="10" name="TextBox 9">
            <a:extLst>
              <a:ext uri="{FF2B5EF4-FFF2-40B4-BE49-F238E27FC236}">
                <a16:creationId xmlns:a16="http://schemas.microsoft.com/office/drawing/2014/main" id="{8F813818-B2DD-1349-16E4-4828BE262703}"/>
              </a:ext>
            </a:extLst>
          </p:cNvPr>
          <p:cNvSpPr txBox="1"/>
          <p:nvPr/>
        </p:nvSpPr>
        <p:spPr>
          <a:xfrm>
            <a:off x="5148809" y="1791752"/>
            <a:ext cx="557845" cy="153888"/>
          </a:xfrm>
          <a:prstGeom prst="rect">
            <a:avLst/>
          </a:prstGeom>
          <a:noFill/>
        </p:spPr>
        <p:txBody>
          <a:bodyPr wrap="none" lIns="0" tIns="0" rIns="0" bIns="0" rtlCol="0">
            <a:spAutoFit/>
          </a:bodyPr>
          <a:lstStyle/>
          <a:p>
            <a:pPr algn="l"/>
            <a:r>
              <a:rPr lang="ko-KR" altLang="en-US" sz="1000" b="1" dirty="0">
                <a:latin typeface="맑은 고딕" panose="020B0503020000020004" pitchFamily="50" charset="-127"/>
                <a:ea typeface="맑은 고딕" panose="020B0503020000020004" pitchFamily="50" charset="-127"/>
              </a:rPr>
              <a:t>모델 선정</a:t>
            </a:r>
            <a:endParaRPr lang="en-US" sz="1000" b="1" dirty="0" err="1">
              <a:latin typeface="맑은 고딕" panose="020B0503020000020004" pitchFamily="50" charset="-127"/>
              <a:ea typeface="맑은 고딕" panose="020B0503020000020004" pitchFamily="50" charset="-127"/>
            </a:endParaRPr>
          </a:p>
        </p:txBody>
      </p:sp>
      <p:sp>
        <p:nvSpPr>
          <p:cNvPr id="11" name="TextBox 10">
            <a:extLst>
              <a:ext uri="{FF2B5EF4-FFF2-40B4-BE49-F238E27FC236}">
                <a16:creationId xmlns:a16="http://schemas.microsoft.com/office/drawing/2014/main" id="{A3260EFF-8DE8-ECEB-3EA4-C9FF729C8D5B}"/>
              </a:ext>
            </a:extLst>
          </p:cNvPr>
          <p:cNvSpPr txBox="1"/>
          <p:nvPr/>
        </p:nvSpPr>
        <p:spPr>
          <a:xfrm>
            <a:off x="5063084" y="3157111"/>
            <a:ext cx="557845" cy="153888"/>
          </a:xfrm>
          <a:prstGeom prst="rect">
            <a:avLst/>
          </a:prstGeom>
          <a:noFill/>
        </p:spPr>
        <p:txBody>
          <a:bodyPr wrap="none" lIns="0" tIns="0" rIns="0" bIns="0" rtlCol="0">
            <a:spAutoFit/>
          </a:bodyPr>
          <a:lstStyle/>
          <a:p>
            <a:pPr algn="l"/>
            <a:r>
              <a:rPr lang="ko-KR" altLang="en-US" sz="1000" b="1" dirty="0">
                <a:latin typeface="맑은 고딕" panose="020B0503020000020004" pitchFamily="50" charset="-127"/>
                <a:ea typeface="맑은 고딕" panose="020B0503020000020004" pitchFamily="50" charset="-127"/>
              </a:rPr>
              <a:t>응답 생성</a:t>
            </a:r>
            <a:endParaRPr lang="en-US" sz="1000" b="1" dirty="0" err="1">
              <a:latin typeface="맑은 고딕" panose="020B0503020000020004" pitchFamily="50" charset="-127"/>
              <a:ea typeface="맑은 고딕" panose="020B0503020000020004" pitchFamily="50" charset="-127"/>
            </a:endParaRPr>
          </a:p>
        </p:txBody>
      </p:sp>
      <p:sp>
        <p:nvSpPr>
          <p:cNvPr id="12" name="TextBox 11">
            <a:extLst>
              <a:ext uri="{FF2B5EF4-FFF2-40B4-BE49-F238E27FC236}">
                <a16:creationId xmlns:a16="http://schemas.microsoft.com/office/drawing/2014/main" id="{25F9C320-5B4D-9C71-1D74-067D0356908F}"/>
              </a:ext>
            </a:extLst>
          </p:cNvPr>
          <p:cNvSpPr txBox="1"/>
          <p:nvPr/>
        </p:nvSpPr>
        <p:spPr>
          <a:xfrm>
            <a:off x="2751684" y="3178810"/>
            <a:ext cx="557845" cy="153888"/>
          </a:xfrm>
          <a:prstGeom prst="rect">
            <a:avLst/>
          </a:prstGeom>
          <a:noFill/>
        </p:spPr>
        <p:txBody>
          <a:bodyPr wrap="none" lIns="0" tIns="0" rIns="0" bIns="0" rtlCol="0">
            <a:spAutoFit/>
          </a:bodyPr>
          <a:lstStyle/>
          <a:p>
            <a:pPr algn="l"/>
            <a:r>
              <a:rPr lang="ko-KR" altLang="en-US" sz="1000" b="1" dirty="0">
                <a:latin typeface="맑은 고딕" panose="020B0503020000020004" pitchFamily="50" charset="-127"/>
                <a:ea typeface="맑은 고딕" panose="020B0503020000020004" pitchFamily="50" charset="-127"/>
              </a:rPr>
              <a:t>작업 실행</a:t>
            </a:r>
            <a:endParaRPr lang="en-US" sz="1000" b="1" dirty="0" err="1">
              <a:latin typeface="맑은 고딕" panose="020B0503020000020004" pitchFamily="50" charset="-127"/>
              <a:ea typeface="맑은 고딕" panose="020B0503020000020004" pitchFamily="50" charset="-127"/>
            </a:endParaRPr>
          </a:p>
        </p:txBody>
      </p:sp>
      <p:grpSp>
        <p:nvGrpSpPr>
          <p:cNvPr id="18" name="그룹 17">
            <a:extLst>
              <a:ext uri="{FF2B5EF4-FFF2-40B4-BE49-F238E27FC236}">
                <a16:creationId xmlns:a16="http://schemas.microsoft.com/office/drawing/2014/main" id="{12CFF4AD-6FE0-378C-72D2-422F8F606E2E}"/>
              </a:ext>
            </a:extLst>
          </p:cNvPr>
          <p:cNvGrpSpPr/>
          <p:nvPr/>
        </p:nvGrpSpPr>
        <p:grpSpPr>
          <a:xfrm>
            <a:off x="206787" y="2653724"/>
            <a:ext cx="1263373" cy="937925"/>
            <a:chOff x="8382000" y="1131250"/>
            <a:chExt cx="1399689" cy="1039128"/>
          </a:xfrm>
        </p:grpSpPr>
        <p:pic>
          <p:nvPicPr>
            <p:cNvPr id="19" name="Picture 22" descr="OpenAI launches GPT-4 with more accuracy">
              <a:extLst>
                <a:ext uri="{FF2B5EF4-FFF2-40B4-BE49-F238E27FC236}">
                  <a16:creationId xmlns:a16="http://schemas.microsoft.com/office/drawing/2014/main" id="{308DD73D-D0BB-3215-905F-0392F04D8436}"/>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4056" t="31847" r="14056" b="31847"/>
            <a:stretch/>
          </p:blipFill>
          <p:spPr bwMode="auto">
            <a:xfrm>
              <a:off x="8382000" y="1131250"/>
              <a:ext cx="1231900" cy="325586"/>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D27899C6-D56F-E6B1-5208-7DC10594765E}"/>
                </a:ext>
              </a:extLst>
            </p:cNvPr>
            <p:cNvSpPr txBox="1"/>
            <p:nvPr/>
          </p:nvSpPr>
          <p:spPr>
            <a:xfrm>
              <a:off x="8447228" y="1352011"/>
              <a:ext cx="1334461" cy="818367"/>
            </a:xfrm>
            <a:prstGeom prst="rect">
              <a:avLst/>
            </a:prstGeom>
            <a:noFill/>
          </p:spPr>
          <p:txBody>
            <a:bodyPr wrap="none" lIns="182880" tIns="146304" rIns="182880" bIns="146304" rtlCol="0">
              <a:spAutoFit/>
            </a:bodyPr>
            <a:lstStyle/>
            <a:p>
              <a:pPr algn="ctr">
                <a:lnSpc>
                  <a:spcPct val="90000"/>
                </a:lnSpc>
                <a:spcAft>
                  <a:spcPts val="600"/>
                </a:spcAft>
              </a:pPr>
              <a:r>
                <a:rPr lang="en-US" sz="1600" b="1" dirty="0" err="1">
                  <a:gradFill>
                    <a:gsLst>
                      <a:gs pos="2917">
                        <a:schemeClr val="tx1"/>
                      </a:gs>
                      <a:gs pos="30000">
                        <a:schemeClr val="tx1"/>
                      </a:gs>
                    </a:gsLst>
                    <a:lin ang="5400000" scaled="0"/>
                  </a:gradFill>
                </a:rPr>
                <a:t>ChatGPT</a:t>
              </a:r>
              <a:br>
                <a:rPr lang="en-US" sz="1600" b="1" dirty="0">
                  <a:gradFill>
                    <a:gsLst>
                      <a:gs pos="2917">
                        <a:schemeClr val="tx1"/>
                      </a:gs>
                      <a:gs pos="30000">
                        <a:schemeClr val="tx1"/>
                      </a:gs>
                    </a:gsLst>
                    <a:lin ang="5400000" scaled="0"/>
                  </a:gradFill>
                </a:rPr>
              </a:br>
              <a:r>
                <a:rPr lang="en-US" sz="1600" b="1" dirty="0">
                  <a:gradFill>
                    <a:gsLst>
                      <a:gs pos="2917">
                        <a:schemeClr val="tx1"/>
                      </a:gs>
                      <a:gs pos="30000">
                        <a:schemeClr val="tx1"/>
                      </a:gs>
                    </a:gsLst>
                    <a:lin ang="5400000" scaled="0"/>
                  </a:gradFill>
                </a:rPr>
                <a:t>GPT-4</a:t>
              </a:r>
            </a:p>
          </p:txBody>
        </p:sp>
      </p:grpSp>
      <p:pic>
        <p:nvPicPr>
          <p:cNvPr id="21" name="Picture 14" descr="Brand assets - Hugging Face">
            <a:extLst>
              <a:ext uri="{FF2B5EF4-FFF2-40B4-BE49-F238E27FC236}">
                <a16:creationId xmlns:a16="http://schemas.microsoft.com/office/drawing/2014/main" id="{C0E02B5F-8210-425F-BA3F-71AD8FDAFADA}"/>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6482" t="6482" r="6482" b="6482"/>
          <a:stretch/>
        </p:blipFill>
        <p:spPr bwMode="auto">
          <a:xfrm>
            <a:off x="573027" y="3893479"/>
            <a:ext cx="589768" cy="589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7167544"/>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802AC57D-7BD0-E4DC-1CA2-EF59EA39ECF2}"/>
              </a:ext>
            </a:extLst>
          </p:cNvPr>
          <p:cNvSpPr>
            <a:spLocks noGrp="1"/>
          </p:cNvSpPr>
          <p:nvPr>
            <p:ph type="title"/>
          </p:nvPr>
        </p:nvSpPr>
        <p:spPr/>
        <p:txBody>
          <a:bodyPr/>
          <a:lstStyle/>
          <a:p>
            <a:r>
              <a:rPr lang="en-US" altLang="ko-KR" dirty="0"/>
              <a:t>AGI </a:t>
            </a:r>
            <a:r>
              <a:rPr lang="ko-KR" altLang="en-US" dirty="0"/>
              <a:t>첫걸음 정리</a:t>
            </a:r>
            <a:endParaRPr lang="en-US" dirty="0"/>
          </a:p>
        </p:txBody>
      </p:sp>
      <p:pic>
        <p:nvPicPr>
          <p:cNvPr id="13" name="Picture 22" descr="OpenAI launches GPT-4 with more accuracy">
            <a:extLst>
              <a:ext uri="{FF2B5EF4-FFF2-40B4-BE49-F238E27FC236}">
                <a16:creationId xmlns:a16="http://schemas.microsoft.com/office/drawing/2014/main" id="{5F4DC3CA-55F4-E81F-80EF-3B46277B3C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56" t="31847" r="14056" b="31847"/>
          <a:stretch/>
        </p:blipFill>
        <p:spPr bwMode="auto">
          <a:xfrm>
            <a:off x="2594423" y="2030085"/>
            <a:ext cx="2909598" cy="768996"/>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Rounded Corners 9">
            <a:extLst>
              <a:ext uri="{FF2B5EF4-FFF2-40B4-BE49-F238E27FC236}">
                <a16:creationId xmlns:a16="http://schemas.microsoft.com/office/drawing/2014/main" id="{92B05C2A-6CCD-02D0-49E2-274685D2A19A}"/>
              </a:ext>
            </a:extLst>
          </p:cNvPr>
          <p:cNvSpPr/>
          <p:nvPr/>
        </p:nvSpPr>
        <p:spPr bwMode="auto">
          <a:xfrm>
            <a:off x="3071433" y="3039560"/>
            <a:ext cx="2177696" cy="494400"/>
          </a:xfrm>
          <a:prstGeom prst="roundRect">
            <a:avLst>
              <a:gd name="adj" fmla="val 7485"/>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GPT-3</a:t>
            </a:r>
          </a:p>
        </p:txBody>
      </p:sp>
      <p:sp>
        <p:nvSpPr>
          <p:cNvPr id="16" name="Rectangle: Rounded Corners 15">
            <a:extLst>
              <a:ext uri="{FF2B5EF4-FFF2-40B4-BE49-F238E27FC236}">
                <a16:creationId xmlns:a16="http://schemas.microsoft.com/office/drawing/2014/main" id="{AE7BF53D-16FA-93CF-BE9F-898CBD3D3B64}"/>
              </a:ext>
            </a:extLst>
          </p:cNvPr>
          <p:cNvSpPr/>
          <p:nvPr/>
        </p:nvSpPr>
        <p:spPr bwMode="auto">
          <a:xfrm>
            <a:off x="3071433" y="3679049"/>
            <a:ext cx="2177696" cy="494400"/>
          </a:xfrm>
          <a:prstGeom prst="roundRect">
            <a:avLst>
              <a:gd name="adj" fmla="val 7485"/>
            </a:avLst>
          </a:prstGeom>
          <a:solidFill>
            <a:srgbClr val="ED7D31"/>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ChatGPT</a:t>
            </a:r>
            <a:endParaRPr lang="ja-JP" altLang="en-US" i="1"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endParaRPr>
          </a:p>
        </p:txBody>
      </p:sp>
      <p:sp>
        <p:nvSpPr>
          <p:cNvPr id="17" name="Rectangle: Rounded Corners 9">
            <a:extLst>
              <a:ext uri="{FF2B5EF4-FFF2-40B4-BE49-F238E27FC236}">
                <a16:creationId xmlns:a16="http://schemas.microsoft.com/office/drawing/2014/main" id="{8C01255E-EA9F-DBC4-2932-3BC163576018}"/>
              </a:ext>
            </a:extLst>
          </p:cNvPr>
          <p:cNvSpPr/>
          <p:nvPr/>
        </p:nvSpPr>
        <p:spPr bwMode="auto">
          <a:xfrm>
            <a:off x="3071433" y="4322396"/>
            <a:ext cx="2177696" cy="494400"/>
          </a:xfrm>
          <a:prstGeom prst="roundRect">
            <a:avLst>
              <a:gd name="adj" fmla="val 7485"/>
            </a:avLst>
          </a:prstGeom>
          <a:solidFill>
            <a:srgbClr val="0078D4">
              <a:lumMod val="40000"/>
              <a:lumOff val="60000"/>
            </a:srgbClr>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50" normalizeH="0" baseline="0" noProof="0" dirty="0">
                <a:ln w="3175">
                  <a:noFill/>
                </a:ln>
                <a:solidFill>
                  <a:prstClr val="black"/>
                </a:solidFill>
                <a:effectLst/>
                <a:uLnTx/>
                <a:uFillTx/>
                <a:latin typeface="맑은 고딕" panose="020B0503020000020004" pitchFamily="50" charset="-127"/>
                <a:ea typeface="맑은 고딕" panose="020B0503020000020004" pitchFamily="50" charset="-127"/>
                <a:cs typeface="Segoe UI" pitchFamily="34" charset="0"/>
              </a:rPr>
              <a:t>GPT-4 </a:t>
            </a:r>
            <a:r>
              <a:rPr kumimoji="0" lang="en-US" altLang="ja-JP" sz="1200" b="0" i="1" u="none" strike="noStrike" kern="0" cap="none" spc="-50" normalizeH="0" baseline="0" noProof="0" dirty="0">
                <a:ln w="3175">
                  <a:noFill/>
                </a:ln>
                <a:solidFill>
                  <a:prstClr val="black"/>
                </a:solidFill>
                <a:effectLst/>
                <a:uLnTx/>
                <a:uFillTx/>
                <a:latin typeface="맑은 고딕" panose="020B0503020000020004" pitchFamily="50" charset="-127"/>
                <a:ea typeface="맑은 고딕" panose="020B0503020000020004" pitchFamily="50" charset="-127"/>
                <a:cs typeface="Segoe UI" pitchFamily="34" charset="0"/>
              </a:rPr>
              <a:t>(preview)</a:t>
            </a:r>
            <a:endParaRPr kumimoji="0" lang="en-US" altLang="ja-JP" sz="1800" b="0" i="1" u="none" strike="noStrike" kern="0" cap="none" spc="-50" normalizeH="0" baseline="0" noProof="0" dirty="0">
              <a:ln w="3175">
                <a:noFill/>
              </a:ln>
              <a:solidFill>
                <a:prstClr val="black"/>
              </a:solidFill>
              <a:effectLst/>
              <a:uLnTx/>
              <a:uFillTx/>
              <a:latin typeface="맑은 고딕" panose="020B0503020000020004" pitchFamily="50" charset="-127"/>
              <a:ea typeface="맑은 고딕" panose="020B0503020000020004" pitchFamily="50" charset="-127"/>
              <a:cs typeface="Segoe UI" pitchFamily="34" charset="0"/>
            </a:endParaRPr>
          </a:p>
        </p:txBody>
      </p:sp>
      <p:grpSp>
        <p:nvGrpSpPr>
          <p:cNvPr id="22" name="Group 66">
            <a:extLst>
              <a:ext uri="{FF2B5EF4-FFF2-40B4-BE49-F238E27FC236}">
                <a16:creationId xmlns:a16="http://schemas.microsoft.com/office/drawing/2014/main" id="{75796530-AD30-5E8C-0637-4B2641ABC112}"/>
              </a:ext>
            </a:extLst>
          </p:cNvPr>
          <p:cNvGrpSpPr/>
          <p:nvPr/>
        </p:nvGrpSpPr>
        <p:grpSpPr>
          <a:xfrm>
            <a:off x="714792" y="3533960"/>
            <a:ext cx="712688" cy="928377"/>
            <a:chOff x="3354299" y="2107321"/>
            <a:chExt cx="522048" cy="680041"/>
          </a:xfrm>
        </p:grpSpPr>
        <p:grpSp>
          <p:nvGrpSpPr>
            <p:cNvPr id="26" name="Group 49">
              <a:extLst>
                <a:ext uri="{FF2B5EF4-FFF2-40B4-BE49-F238E27FC236}">
                  <a16:creationId xmlns:a16="http://schemas.microsoft.com/office/drawing/2014/main" id="{A069DFCC-5D63-9D8D-22CA-1A7A3D7471C0}"/>
                </a:ext>
              </a:extLst>
            </p:cNvPr>
            <p:cNvGrpSpPr/>
            <p:nvPr/>
          </p:nvGrpSpPr>
          <p:grpSpPr>
            <a:xfrm>
              <a:off x="3405840" y="2107321"/>
              <a:ext cx="470507" cy="360719"/>
              <a:chOff x="4764224" y="2905392"/>
              <a:chExt cx="614227" cy="470900"/>
            </a:xfrm>
          </p:grpSpPr>
          <p:grpSp>
            <p:nvGrpSpPr>
              <p:cNvPr id="30" name="Group 54">
                <a:extLst>
                  <a:ext uri="{FF2B5EF4-FFF2-40B4-BE49-F238E27FC236}">
                    <a16:creationId xmlns:a16="http://schemas.microsoft.com/office/drawing/2014/main" id="{9C065CDB-0A32-575C-0A0E-2FD586FAD27E}"/>
                  </a:ext>
                </a:extLst>
              </p:cNvPr>
              <p:cNvGrpSpPr/>
              <p:nvPr/>
            </p:nvGrpSpPr>
            <p:grpSpPr>
              <a:xfrm>
                <a:off x="4764224" y="2988149"/>
                <a:ext cx="347088" cy="388143"/>
                <a:chOff x="1175042" y="1972326"/>
                <a:chExt cx="147106" cy="164506"/>
              </a:xfrm>
              <a:solidFill>
                <a:srgbClr val="409AE1"/>
              </a:solidFill>
            </p:grpSpPr>
            <p:sp>
              <p:nvSpPr>
                <p:cNvPr id="35" name="Freeform 5">
                  <a:extLst>
                    <a:ext uri="{FF2B5EF4-FFF2-40B4-BE49-F238E27FC236}">
                      <a16:creationId xmlns:a16="http://schemas.microsoft.com/office/drawing/2014/main" id="{D9DE32A9-222E-56AB-80C7-C23835D93992}"/>
                    </a:ext>
                    <a:ext uri="{C183D7F6-B498-43B3-948B-1728B52AA6E4}">
                      <adec:decorative xmlns:adec="http://schemas.microsoft.com/office/drawing/2017/decorative" val="1"/>
                    </a:ext>
                  </a:extLst>
                </p:cNvPr>
                <p:cNvSpPr>
                  <a:spLocks/>
                </p:cNvSpPr>
                <p:nvPr/>
              </p:nvSpPr>
              <p:spPr bwMode="auto">
                <a:xfrm>
                  <a:off x="1175042" y="2061697"/>
                  <a:ext cx="147106" cy="75135"/>
                </a:xfrm>
                <a:custGeom>
                  <a:avLst/>
                  <a:gdLst>
                    <a:gd name="T0" fmla="*/ 117 w 151"/>
                    <a:gd name="T1" fmla="*/ 0 h 77"/>
                    <a:gd name="T2" fmla="*/ 35 w 151"/>
                    <a:gd name="T3" fmla="*/ 0 h 77"/>
                    <a:gd name="T4" fmla="*/ 0 w 151"/>
                    <a:gd name="T5" fmla="*/ 35 h 77"/>
                    <a:gd name="T6" fmla="*/ 0 w 151"/>
                    <a:gd name="T7" fmla="*/ 77 h 77"/>
                    <a:gd name="T8" fmla="*/ 151 w 151"/>
                    <a:gd name="T9" fmla="*/ 77 h 77"/>
                    <a:gd name="T10" fmla="*/ 151 w 151"/>
                    <a:gd name="T11" fmla="*/ 35 h 77"/>
                    <a:gd name="T12" fmla="*/ 117 w 151"/>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51" h="77">
                      <a:moveTo>
                        <a:pt x="117" y="0"/>
                      </a:moveTo>
                      <a:cubicBezTo>
                        <a:pt x="35" y="0"/>
                        <a:pt x="35" y="0"/>
                        <a:pt x="35" y="0"/>
                      </a:cubicBezTo>
                      <a:cubicBezTo>
                        <a:pt x="16" y="0"/>
                        <a:pt x="0" y="16"/>
                        <a:pt x="0" y="35"/>
                      </a:cubicBezTo>
                      <a:cubicBezTo>
                        <a:pt x="0" y="77"/>
                        <a:pt x="0" y="77"/>
                        <a:pt x="0" y="77"/>
                      </a:cubicBezTo>
                      <a:cubicBezTo>
                        <a:pt x="151" y="77"/>
                        <a:pt x="151" y="77"/>
                        <a:pt x="151" y="77"/>
                      </a:cubicBezTo>
                      <a:cubicBezTo>
                        <a:pt x="151" y="35"/>
                        <a:pt x="151" y="35"/>
                        <a:pt x="151" y="35"/>
                      </a:cubicBezTo>
                      <a:cubicBezTo>
                        <a:pt x="151" y="16"/>
                        <a:pt x="136" y="0"/>
                        <a:pt x="117" y="0"/>
                      </a:cubicBez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sp>
              <p:nvSpPr>
                <p:cNvPr id="36" name="Oval 60">
                  <a:extLst>
                    <a:ext uri="{FF2B5EF4-FFF2-40B4-BE49-F238E27FC236}">
                      <a16:creationId xmlns:a16="http://schemas.microsoft.com/office/drawing/2014/main" id="{E7291FE9-6AF2-A0CF-4BE7-75CE14FADD5E}"/>
                    </a:ext>
                    <a:ext uri="{C183D7F6-B498-43B3-948B-1728B52AA6E4}">
                      <adec:decorative xmlns:adec="http://schemas.microsoft.com/office/drawing/2017/decorative" val="1"/>
                    </a:ext>
                  </a:extLst>
                </p:cNvPr>
                <p:cNvSpPr>
                  <a:spLocks noChangeArrowheads="1"/>
                </p:cNvSpPr>
                <p:nvPr/>
              </p:nvSpPr>
              <p:spPr bwMode="auto">
                <a:xfrm>
                  <a:off x="1212214" y="1972326"/>
                  <a:ext cx="72762" cy="71971"/>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grpSp>
          <p:grpSp>
            <p:nvGrpSpPr>
              <p:cNvPr id="31" name="Group 55">
                <a:extLst>
                  <a:ext uri="{FF2B5EF4-FFF2-40B4-BE49-F238E27FC236}">
                    <a16:creationId xmlns:a16="http://schemas.microsoft.com/office/drawing/2014/main" id="{16E8EFB4-CDF9-0450-F0BD-AE93ADC00022}"/>
                  </a:ext>
                </a:extLst>
              </p:cNvPr>
              <p:cNvGrpSpPr/>
              <p:nvPr/>
            </p:nvGrpSpPr>
            <p:grpSpPr>
              <a:xfrm>
                <a:off x="5031363" y="2905392"/>
                <a:ext cx="347088" cy="388135"/>
                <a:chOff x="1175042" y="1972329"/>
                <a:chExt cx="147106" cy="164503"/>
              </a:xfrm>
            </p:grpSpPr>
            <p:sp>
              <p:nvSpPr>
                <p:cNvPr id="33" name="Freeform 5">
                  <a:extLst>
                    <a:ext uri="{FF2B5EF4-FFF2-40B4-BE49-F238E27FC236}">
                      <a16:creationId xmlns:a16="http://schemas.microsoft.com/office/drawing/2014/main" id="{E3770266-1EB0-1DC6-3915-D25A92DEB40E}"/>
                    </a:ext>
                    <a:ext uri="{C183D7F6-B498-43B3-948B-1728B52AA6E4}">
                      <adec:decorative xmlns:adec="http://schemas.microsoft.com/office/drawing/2017/decorative" val="1"/>
                    </a:ext>
                  </a:extLst>
                </p:cNvPr>
                <p:cNvSpPr>
                  <a:spLocks/>
                </p:cNvSpPr>
                <p:nvPr/>
              </p:nvSpPr>
              <p:spPr bwMode="auto">
                <a:xfrm>
                  <a:off x="1175042" y="2061697"/>
                  <a:ext cx="147106" cy="75135"/>
                </a:xfrm>
                <a:custGeom>
                  <a:avLst/>
                  <a:gdLst>
                    <a:gd name="T0" fmla="*/ 117 w 151"/>
                    <a:gd name="T1" fmla="*/ 0 h 77"/>
                    <a:gd name="T2" fmla="*/ 35 w 151"/>
                    <a:gd name="T3" fmla="*/ 0 h 77"/>
                    <a:gd name="T4" fmla="*/ 0 w 151"/>
                    <a:gd name="T5" fmla="*/ 35 h 77"/>
                    <a:gd name="T6" fmla="*/ 0 w 151"/>
                    <a:gd name="T7" fmla="*/ 77 h 77"/>
                    <a:gd name="T8" fmla="*/ 151 w 151"/>
                    <a:gd name="T9" fmla="*/ 77 h 77"/>
                    <a:gd name="T10" fmla="*/ 151 w 151"/>
                    <a:gd name="T11" fmla="*/ 35 h 77"/>
                    <a:gd name="T12" fmla="*/ 117 w 151"/>
                    <a:gd name="T13" fmla="*/ 0 h 77"/>
                  </a:gdLst>
                  <a:ahLst/>
                  <a:cxnLst>
                    <a:cxn ang="0">
                      <a:pos x="T0" y="T1"/>
                    </a:cxn>
                    <a:cxn ang="0">
                      <a:pos x="T2" y="T3"/>
                    </a:cxn>
                    <a:cxn ang="0">
                      <a:pos x="T4" y="T5"/>
                    </a:cxn>
                    <a:cxn ang="0">
                      <a:pos x="T6" y="T7"/>
                    </a:cxn>
                    <a:cxn ang="0">
                      <a:pos x="T8" y="T9"/>
                    </a:cxn>
                    <a:cxn ang="0">
                      <a:pos x="T10" y="T11"/>
                    </a:cxn>
                    <a:cxn ang="0">
                      <a:pos x="T12" y="T13"/>
                    </a:cxn>
                  </a:cxnLst>
                  <a:rect l="0" t="0" r="r" b="b"/>
                  <a:pathLst>
                    <a:path w="151" h="77">
                      <a:moveTo>
                        <a:pt x="117" y="0"/>
                      </a:moveTo>
                      <a:cubicBezTo>
                        <a:pt x="35" y="0"/>
                        <a:pt x="35" y="0"/>
                        <a:pt x="35" y="0"/>
                      </a:cubicBezTo>
                      <a:cubicBezTo>
                        <a:pt x="16" y="0"/>
                        <a:pt x="0" y="16"/>
                        <a:pt x="0" y="35"/>
                      </a:cubicBezTo>
                      <a:cubicBezTo>
                        <a:pt x="0" y="77"/>
                        <a:pt x="0" y="77"/>
                        <a:pt x="0" y="77"/>
                      </a:cubicBezTo>
                      <a:cubicBezTo>
                        <a:pt x="151" y="77"/>
                        <a:pt x="151" y="77"/>
                        <a:pt x="151" y="77"/>
                      </a:cubicBezTo>
                      <a:cubicBezTo>
                        <a:pt x="151" y="35"/>
                        <a:pt x="151" y="35"/>
                        <a:pt x="151" y="35"/>
                      </a:cubicBezTo>
                      <a:cubicBezTo>
                        <a:pt x="151" y="16"/>
                        <a:pt x="136" y="0"/>
                        <a:pt x="117" y="0"/>
                      </a:cubicBezTo>
                      <a:close/>
                    </a:path>
                  </a:pathLst>
                </a:cu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sp>
              <p:nvSpPr>
                <p:cNvPr id="34" name="Oval 58">
                  <a:extLst>
                    <a:ext uri="{FF2B5EF4-FFF2-40B4-BE49-F238E27FC236}">
                      <a16:creationId xmlns:a16="http://schemas.microsoft.com/office/drawing/2014/main" id="{4B257C72-D776-CFE8-1016-A98C29190BA6}"/>
                    </a:ext>
                    <a:ext uri="{C183D7F6-B498-43B3-948B-1728B52AA6E4}">
                      <adec:decorative xmlns:adec="http://schemas.microsoft.com/office/drawing/2017/decorative" val="1"/>
                    </a:ext>
                  </a:extLst>
                </p:cNvPr>
                <p:cNvSpPr>
                  <a:spLocks noChangeArrowheads="1"/>
                </p:cNvSpPr>
                <p:nvPr/>
              </p:nvSpPr>
              <p:spPr bwMode="auto">
                <a:xfrm>
                  <a:off x="1212214" y="1972329"/>
                  <a:ext cx="72762" cy="71971"/>
                </a:xfrm>
                <a:prstGeom prst="ellipse">
                  <a:avLst/>
                </a:prstGeom>
                <a:solidFill>
                  <a:schemeClr val="accent1">
                    <a:lumMod val="60000"/>
                    <a:lumOff val="40000"/>
                  </a:schemeClr>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grpSp>
          <p:sp>
            <p:nvSpPr>
              <p:cNvPr id="32" name="Freeform 28">
                <a:extLst>
                  <a:ext uri="{FF2B5EF4-FFF2-40B4-BE49-F238E27FC236}">
                    <a16:creationId xmlns:a16="http://schemas.microsoft.com/office/drawing/2014/main" id="{3461C0E7-E1AD-DFE6-A683-8ECB47E962F0}"/>
                  </a:ext>
                  <a:ext uri="{C183D7F6-B498-43B3-948B-1728B52AA6E4}">
                    <adec:decorative xmlns:adec="http://schemas.microsoft.com/office/drawing/2017/decorative" val="1"/>
                  </a:ext>
                </a:extLst>
              </p:cNvPr>
              <p:cNvSpPr>
                <a:spLocks/>
              </p:cNvSpPr>
              <p:nvPr/>
            </p:nvSpPr>
            <p:spPr bwMode="auto">
              <a:xfrm>
                <a:off x="5031302" y="3198875"/>
                <a:ext cx="82025" cy="94508"/>
              </a:xfrm>
              <a:custGeom>
                <a:avLst/>
                <a:gdLst>
                  <a:gd name="T0" fmla="*/ 23 w 23"/>
                  <a:gd name="T1" fmla="*/ 22 h 27"/>
                  <a:gd name="T2" fmla="*/ 1 w 23"/>
                  <a:gd name="T3" fmla="*/ 0 h 27"/>
                  <a:gd name="T4" fmla="*/ 0 w 23"/>
                  <a:gd name="T5" fmla="*/ 0 h 27"/>
                  <a:gd name="T6" fmla="*/ 0 w 23"/>
                  <a:gd name="T7" fmla="*/ 27 h 27"/>
                  <a:gd name="T8" fmla="*/ 23 w 23"/>
                  <a:gd name="T9" fmla="*/ 27 h 27"/>
                  <a:gd name="T10" fmla="*/ 23 w 23"/>
                  <a:gd name="T11" fmla="*/ 22 h 27"/>
                </a:gdLst>
                <a:ahLst/>
                <a:cxnLst>
                  <a:cxn ang="0">
                    <a:pos x="T0" y="T1"/>
                  </a:cxn>
                  <a:cxn ang="0">
                    <a:pos x="T2" y="T3"/>
                  </a:cxn>
                  <a:cxn ang="0">
                    <a:pos x="T4" y="T5"/>
                  </a:cxn>
                  <a:cxn ang="0">
                    <a:pos x="T6" y="T7"/>
                  </a:cxn>
                  <a:cxn ang="0">
                    <a:pos x="T8" y="T9"/>
                  </a:cxn>
                  <a:cxn ang="0">
                    <a:pos x="T10" y="T11"/>
                  </a:cxn>
                </a:cxnLst>
                <a:rect l="0" t="0" r="r" b="b"/>
                <a:pathLst>
                  <a:path w="23" h="27">
                    <a:moveTo>
                      <a:pt x="23" y="22"/>
                    </a:moveTo>
                    <a:cubicBezTo>
                      <a:pt x="23" y="10"/>
                      <a:pt x="14" y="0"/>
                      <a:pt x="1" y="0"/>
                    </a:cubicBezTo>
                    <a:cubicBezTo>
                      <a:pt x="1" y="0"/>
                      <a:pt x="0" y="0"/>
                      <a:pt x="0" y="0"/>
                    </a:cubicBezTo>
                    <a:cubicBezTo>
                      <a:pt x="0" y="26"/>
                      <a:pt x="0" y="27"/>
                      <a:pt x="0" y="27"/>
                    </a:cubicBezTo>
                    <a:cubicBezTo>
                      <a:pt x="8" y="27"/>
                      <a:pt x="16" y="27"/>
                      <a:pt x="23" y="27"/>
                    </a:cubicBezTo>
                    <a:cubicBezTo>
                      <a:pt x="23" y="22"/>
                      <a:pt x="23" y="22"/>
                      <a:pt x="23" y="22"/>
                    </a:cubicBezTo>
                    <a:close/>
                  </a:path>
                </a:pathLst>
              </a:custGeom>
              <a:solidFill>
                <a:srgbClr val="4CB1FF"/>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a:ln>
                    <a:noFill/>
                  </a:ln>
                  <a:effectLst/>
                  <a:uLnTx/>
                  <a:uFillTx/>
                  <a:latin typeface="Segoe UI"/>
                  <a:ea typeface="+mn-ea"/>
                  <a:cs typeface="+mn-cs"/>
                </a:endParaRPr>
              </a:p>
            </p:txBody>
          </p:sp>
        </p:grpSp>
        <p:sp>
          <p:nvSpPr>
            <p:cNvPr id="24" name="TextBox 23">
              <a:extLst>
                <a:ext uri="{FF2B5EF4-FFF2-40B4-BE49-F238E27FC236}">
                  <a16:creationId xmlns:a16="http://schemas.microsoft.com/office/drawing/2014/main" id="{328C9C7E-4635-BBB0-EBF4-B2BD9CCBBC02}"/>
                </a:ext>
                <a:ext uri="{C183D7F6-B498-43B3-948B-1728B52AA6E4}">
                  <adec:decorative xmlns:adec="http://schemas.microsoft.com/office/drawing/2017/decorative" val="1"/>
                </a:ext>
              </a:extLst>
            </p:cNvPr>
            <p:cNvSpPr txBox="1"/>
            <p:nvPr/>
          </p:nvSpPr>
          <p:spPr>
            <a:xfrm>
              <a:off x="3354299" y="2541141"/>
              <a:ext cx="500458" cy="24622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a:ln>
                    <a:noFill/>
                  </a:ln>
                  <a:effectLst/>
                  <a:uLnTx/>
                  <a:uFillTx/>
                  <a:latin typeface="Segoe UI Semibold" panose="020B0702040204020203" pitchFamily="34" charset="0"/>
                  <a:ea typeface="+mn-ea"/>
                  <a:cs typeface="Segoe UI Semibold" panose="020B0702040204020203" pitchFamily="34" charset="0"/>
                </a:rPr>
                <a:t>Users</a:t>
              </a:r>
            </a:p>
          </p:txBody>
        </p:sp>
      </p:grpSp>
      <p:pic>
        <p:nvPicPr>
          <p:cNvPr id="37" name="그래픽 36">
            <a:extLst>
              <a:ext uri="{FF2B5EF4-FFF2-40B4-BE49-F238E27FC236}">
                <a16:creationId xmlns:a16="http://schemas.microsoft.com/office/drawing/2014/main" id="{2DF3B1D2-DDF3-AB60-FBFF-E08A8025342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73344" y="2769691"/>
            <a:ext cx="1191176" cy="401420"/>
          </a:xfrm>
          <a:prstGeom prst="rect">
            <a:avLst/>
          </a:prstGeom>
        </p:spPr>
      </p:pic>
      <p:pic>
        <p:nvPicPr>
          <p:cNvPr id="38" name="그래픽 37">
            <a:extLst>
              <a:ext uri="{FF2B5EF4-FFF2-40B4-BE49-F238E27FC236}">
                <a16:creationId xmlns:a16="http://schemas.microsoft.com/office/drawing/2014/main" id="{8D08AE3E-F05C-4A60-88E3-3BDBD483DAE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11523" y="2444250"/>
            <a:ext cx="1346230" cy="284414"/>
          </a:xfrm>
          <a:prstGeom prst="rect">
            <a:avLst/>
          </a:prstGeom>
        </p:spPr>
      </p:pic>
      <p:pic>
        <p:nvPicPr>
          <p:cNvPr id="39" name="그래픽 38">
            <a:extLst>
              <a:ext uri="{FF2B5EF4-FFF2-40B4-BE49-F238E27FC236}">
                <a16:creationId xmlns:a16="http://schemas.microsoft.com/office/drawing/2014/main" id="{872AFC6F-56F0-DF4A-D8BE-D59A501C2CC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934227" y="2870116"/>
            <a:ext cx="1250856" cy="291864"/>
          </a:xfrm>
          <a:prstGeom prst="rect">
            <a:avLst/>
          </a:prstGeom>
        </p:spPr>
      </p:pic>
      <p:pic>
        <p:nvPicPr>
          <p:cNvPr id="40" name="Picture 8">
            <a:extLst>
              <a:ext uri="{FF2B5EF4-FFF2-40B4-BE49-F238E27FC236}">
                <a16:creationId xmlns:a16="http://schemas.microsoft.com/office/drawing/2014/main" id="{25796DDE-276E-19CF-0C98-BDD84DE73875}"/>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927377" y="2440339"/>
            <a:ext cx="1148558" cy="383810"/>
          </a:xfrm>
          <a:prstGeom prst="rect">
            <a:avLst/>
          </a:prstGeom>
          <a:noFill/>
          <a:extLst>
            <a:ext uri="{909E8E84-426E-40DD-AFC4-6F175D3DCCD1}">
              <a14:hiddenFill xmlns:a14="http://schemas.microsoft.com/office/drawing/2010/main">
                <a:solidFill>
                  <a:srgbClr val="FFFFFF"/>
                </a:solidFill>
              </a14:hiddenFill>
            </a:ext>
          </a:extLst>
        </p:spPr>
      </p:pic>
      <p:pic>
        <p:nvPicPr>
          <p:cNvPr id="41" name="Picture 14" descr="Brand assets - Hugging Face">
            <a:extLst>
              <a:ext uri="{FF2B5EF4-FFF2-40B4-BE49-F238E27FC236}">
                <a16:creationId xmlns:a16="http://schemas.microsoft.com/office/drawing/2014/main" id="{027CB7B2-E292-34F9-8FE5-855730395720}"/>
              </a:ext>
            </a:extLst>
          </p:cNvPr>
          <p:cNvPicPr>
            <a:picLocks noChangeAspect="1" noChangeArrowheads="1"/>
          </p:cNvPicPr>
          <p:nvPr/>
        </p:nvPicPr>
        <p:blipFill rotWithShape="1">
          <a:blip r:embed="rId11">
            <a:extLst>
              <a:ext uri="{28A0092B-C50C-407E-A947-70E740481C1C}">
                <a14:useLocalDpi xmlns:a14="http://schemas.microsoft.com/office/drawing/2010/main" val="0"/>
              </a:ext>
            </a:extLst>
          </a:blip>
          <a:srcRect l="6482" t="6482" r="6482" b="6482"/>
          <a:stretch/>
        </p:blipFill>
        <p:spPr bwMode="auto">
          <a:xfrm>
            <a:off x="8737646" y="3439597"/>
            <a:ext cx="589768" cy="58976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2" descr="OpenAI launches GPT-4 with more accuracy">
            <a:extLst>
              <a:ext uri="{FF2B5EF4-FFF2-40B4-BE49-F238E27FC236}">
                <a16:creationId xmlns:a16="http://schemas.microsoft.com/office/drawing/2014/main" id="{3252AA47-E611-9AB9-5BCF-BCD99653573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56" t="31847" r="14056" b="31847"/>
          <a:stretch/>
        </p:blipFill>
        <p:spPr bwMode="auto">
          <a:xfrm>
            <a:off x="7514857" y="3438234"/>
            <a:ext cx="1111924" cy="293877"/>
          </a:xfrm>
          <a:prstGeom prst="rect">
            <a:avLst/>
          </a:prstGeom>
          <a:noFill/>
          <a:extLst>
            <a:ext uri="{909E8E84-426E-40DD-AFC4-6F175D3DCCD1}">
              <a14:hiddenFill xmlns:a14="http://schemas.microsoft.com/office/drawing/2010/main">
                <a:solidFill>
                  <a:srgbClr val="FFFFFF"/>
                </a:solidFill>
              </a14:hiddenFill>
            </a:ext>
          </a:extLst>
        </p:spPr>
      </p:pic>
      <p:sp>
        <p:nvSpPr>
          <p:cNvPr id="44" name="TextBox 43">
            <a:extLst>
              <a:ext uri="{FF2B5EF4-FFF2-40B4-BE49-F238E27FC236}">
                <a16:creationId xmlns:a16="http://schemas.microsoft.com/office/drawing/2014/main" id="{D19494AE-7EEC-4E51-0EC4-817AB2539C92}"/>
              </a:ext>
            </a:extLst>
          </p:cNvPr>
          <p:cNvSpPr txBox="1"/>
          <p:nvPr/>
        </p:nvSpPr>
        <p:spPr>
          <a:xfrm>
            <a:off x="7625719" y="3637497"/>
            <a:ext cx="933936" cy="466707"/>
          </a:xfrm>
          <a:prstGeom prst="rect">
            <a:avLst/>
          </a:prstGeom>
          <a:noFill/>
        </p:spPr>
        <p:txBody>
          <a:bodyPr wrap="none" lIns="182880" tIns="146304" rIns="182880" bIns="146304" rtlCol="0">
            <a:spAutoFit/>
          </a:bodyPr>
          <a:lstStyle/>
          <a:p>
            <a:pPr>
              <a:lnSpc>
                <a:spcPct val="90000"/>
              </a:lnSpc>
              <a:spcAft>
                <a:spcPts val="600"/>
              </a:spcAft>
            </a:pPr>
            <a:r>
              <a:rPr lang="en-US" sz="1600" b="1" dirty="0">
                <a:gradFill>
                  <a:gsLst>
                    <a:gs pos="2917">
                      <a:schemeClr val="tx1"/>
                    </a:gs>
                    <a:gs pos="30000">
                      <a:schemeClr val="tx1"/>
                    </a:gs>
                  </a:gsLst>
                  <a:lin ang="5400000" scaled="0"/>
                </a:gradFill>
              </a:rPr>
              <a:t>DALL</a:t>
            </a:r>
            <a:r>
              <a:rPr lang="en-US" altLang="ko-KR" sz="1600" b="1" dirty="0">
                <a:gradFill>
                  <a:gsLst>
                    <a:gs pos="2917">
                      <a:schemeClr val="tx1"/>
                    </a:gs>
                    <a:gs pos="30000">
                      <a:schemeClr val="tx1"/>
                    </a:gs>
                  </a:gsLst>
                  <a:lin ang="5400000" scaled="0"/>
                </a:gradFill>
              </a:rPr>
              <a:t>·E</a:t>
            </a:r>
            <a:endParaRPr lang="en-US" sz="1600" b="1" dirty="0">
              <a:gradFill>
                <a:gsLst>
                  <a:gs pos="2917">
                    <a:schemeClr val="tx1"/>
                  </a:gs>
                  <a:gs pos="30000">
                    <a:schemeClr val="tx1"/>
                  </a:gs>
                </a:gsLst>
                <a:lin ang="5400000" scaled="0"/>
              </a:gradFill>
            </a:endParaRPr>
          </a:p>
        </p:txBody>
      </p:sp>
      <p:pic>
        <p:nvPicPr>
          <p:cNvPr id="60" name="Picture 22" descr="OpenAI launches GPT-4 with more accuracy">
            <a:extLst>
              <a:ext uri="{FF2B5EF4-FFF2-40B4-BE49-F238E27FC236}">
                <a16:creationId xmlns:a16="http://schemas.microsoft.com/office/drawing/2014/main" id="{EA52AF82-BF22-B77F-CB66-96078626EA9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56" t="31847" r="14056" b="31847"/>
          <a:stretch/>
        </p:blipFill>
        <p:spPr bwMode="auto">
          <a:xfrm>
            <a:off x="7514857" y="1727458"/>
            <a:ext cx="1111924" cy="293877"/>
          </a:xfrm>
          <a:prstGeom prst="rect">
            <a:avLst/>
          </a:prstGeom>
          <a:noFill/>
          <a:extLst>
            <a:ext uri="{909E8E84-426E-40DD-AFC4-6F175D3DCCD1}">
              <a14:hiddenFill xmlns:a14="http://schemas.microsoft.com/office/drawing/2010/main">
                <a:solidFill>
                  <a:srgbClr val="FFFFFF"/>
                </a:solidFill>
              </a14:hiddenFill>
            </a:ext>
          </a:extLst>
        </p:spPr>
      </p:pic>
      <p:sp>
        <p:nvSpPr>
          <p:cNvPr id="61" name="TextBox 60">
            <a:extLst>
              <a:ext uri="{FF2B5EF4-FFF2-40B4-BE49-F238E27FC236}">
                <a16:creationId xmlns:a16="http://schemas.microsoft.com/office/drawing/2014/main" id="{AC74F3C9-BFFC-7DFF-2029-B138B0A5672C}"/>
              </a:ext>
            </a:extLst>
          </p:cNvPr>
          <p:cNvSpPr txBox="1"/>
          <p:nvPr/>
        </p:nvSpPr>
        <p:spPr>
          <a:xfrm>
            <a:off x="7625719" y="1926721"/>
            <a:ext cx="1464183" cy="517065"/>
          </a:xfrm>
          <a:prstGeom prst="rect">
            <a:avLst/>
          </a:prstGeom>
          <a:noFill/>
        </p:spPr>
        <p:txBody>
          <a:bodyPr wrap="none" lIns="182880" tIns="146304" rIns="182880" bIns="146304" rtlCol="0">
            <a:spAutoFit/>
          </a:bodyPr>
          <a:lstStyle/>
          <a:p>
            <a:pPr>
              <a:lnSpc>
                <a:spcPct val="90000"/>
              </a:lnSpc>
              <a:spcAft>
                <a:spcPts val="600"/>
              </a:spcAft>
            </a:pPr>
            <a:r>
              <a:rPr lang="en-US" sz="1600" b="1" dirty="0">
                <a:gradFill>
                  <a:gsLst>
                    <a:gs pos="2917">
                      <a:schemeClr val="tx1"/>
                    </a:gs>
                    <a:gs pos="30000">
                      <a:schemeClr val="tx1"/>
                    </a:gs>
                  </a:gsLst>
                  <a:lin ang="5400000" scaled="0"/>
                </a:gradFill>
              </a:rPr>
              <a:t>Embedding</a:t>
            </a:r>
          </a:p>
        </p:txBody>
      </p:sp>
      <p:grpSp>
        <p:nvGrpSpPr>
          <p:cNvPr id="48" name="그룹 47">
            <a:extLst>
              <a:ext uri="{FF2B5EF4-FFF2-40B4-BE49-F238E27FC236}">
                <a16:creationId xmlns:a16="http://schemas.microsoft.com/office/drawing/2014/main" id="{CEAF354A-1A33-CE95-1AE6-AE813ADC939C}"/>
              </a:ext>
            </a:extLst>
          </p:cNvPr>
          <p:cNvGrpSpPr/>
          <p:nvPr/>
        </p:nvGrpSpPr>
        <p:grpSpPr>
          <a:xfrm>
            <a:off x="7332001" y="4555574"/>
            <a:ext cx="1485022" cy="937925"/>
            <a:chOff x="8204864" y="1131250"/>
            <a:chExt cx="1645256" cy="1039128"/>
          </a:xfrm>
        </p:grpSpPr>
        <p:pic>
          <p:nvPicPr>
            <p:cNvPr id="49" name="Picture 22" descr="OpenAI launches GPT-4 with more accuracy">
              <a:extLst>
                <a:ext uri="{FF2B5EF4-FFF2-40B4-BE49-F238E27FC236}">
                  <a16:creationId xmlns:a16="http://schemas.microsoft.com/office/drawing/2014/main" id="{F9663921-5E71-A405-6D3B-BDA6ECE12E24}"/>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056" t="31847" r="14056" b="31847"/>
            <a:stretch/>
          </p:blipFill>
          <p:spPr bwMode="auto">
            <a:xfrm>
              <a:off x="8382000" y="1131250"/>
              <a:ext cx="1231900" cy="325586"/>
            </a:xfrm>
            <a:prstGeom prst="rect">
              <a:avLst/>
            </a:prstGeom>
            <a:noFill/>
            <a:extLst>
              <a:ext uri="{909E8E84-426E-40DD-AFC4-6F175D3DCCD1}">
                <a14:hiddenFill xmlns:a14="http://schemas.microsoft.com/office/drawing/2010/main">
                  <a:solidFill>
                    <a:srgbClr val="FFFFFF"/>
                  </a:solidFill>
                </a14:hiddenFill>
              </a:ext>
            </a:extLst>
          </p:spPr>
        </p:pic>
        <p:sp>
          <p:nvSpPr>
            <p:cNvPr id="50" name="TextBox 49">
              <a:extLst>
                <a:ext uri="{FF2B5EF4-FFF2-40B4-BE49-F238E27FC236}">
                  <a16:creationId xmlns:a16="http://schemas.microsoft.com/office/drawing/2014/main" id="{76BF3F99-9136-04DA-379F-765B1F84D354}"/>
                </a:ext>
              </a:extLst>
            </p:cNvPr>
            <p:cNvSpPr txBox="1"/>
            <p:nvPr/>
          </p:nvSpPr>
          <p:spPr>
            <a:xfrm>
              <a:off x="8204864" y="1352012"/>
              <a:ext cx="1645256" cy="818366"/>
            </a:xfrm>
            <a:prstGeom prst="rect">
              <a:avLst/>
            </a:prstGeom>
            <a:noFill/>
          </p:spPr>
          <p:txBody>
            <a:bodyPr wrap="none" lIns="182880" tIns="146304" rIns="182880" bIns="146304" rtlCol="0">
              <a:spAutoFit/>
            </a:bodyPr>
            <a:lstStyle/>
            <a:p>
              <a:pPr>
                <a:lnSpc>
                  <a:spcPct val="90000"/>
                </a:lnSpc>
                <a:spcAft>
                  <a:spcPts val="600"/>
                </a:spcAft>
              </a:pPr>
              <a:r>
                <a:rPr lang="en-US" sz="1600" b="1" dirty="0">
                  <a:gradFill>
                    <a:gsLst>
                      <a:gs pos="2917">
                        <a:schemeClr val="tx1"/>
                      </a:gs>
                      <a:gs pos="30000">
                        <a:schemeClr val="tx1"/>
                      </a:gs>
                    </a:gsLst>
                    <a:lin ang="5400000" scaled="0"/>
                  </a:gradFill>
                </a:rPr>
                <a:t>     </a:t>
              </a:r>
              <a:r>
                <a:rPr lang="en-US" sz="1600" b="1" dirty="0" err="1">
                  <a:gradFill>
                    <a:gsLst>
                      <a:gs pos="2917">
                        <a:schemeClr val="tx1"/>
                      </a:gs>
                      <a:gs pos="30000">
                        <a:schemeClr val="tx1"/>
                      </a:gs>
                    </a:gsLst>
                    <a:lin ang="5400000" scaled="0"/>
                  </a:gradFill>
                </a:rPr>
                <a:t>ChatGPT</a:t>
              </a:r>
              <a:br>
                <a:rPr lang="en-US" sz="1600" b="1" dirty="0">
                  <a:gradFill>
                    <a:gsLst>
                      <a:gs pos="2917">
                        <a:schemeClr val="tx1"/>
                      </a:gs>
                      <a:gs pos="30000">
                        <a:schemeClr val="tx1"/>
                      </a:gs>
                    </a:gsLst>
                    <a:lin ang="5400000" scaled="0"/>
                  </a:gradFill>
                </a:rPr>
              </a:br>
              <a:r>
                <a:rPr lang="en-US" sz="1600" b="1" dirty="0">
                  <a:gradFill>
                    <a:gsLst>
                      <a:gs pos="2917">
                        <a:schemeClr val="tx1"/>
                      </a:gs>
                      <a:gs pos="30000">
                        <a:schemeClr val="tx1"/>
                      </a:gs>
                    </a:gsLst>
                    <a:lin ang="5400000" scaled="0"/>
                  </a:gradFill>
                </a:rPr>
                <a:t>      Plugins</a:t>
              </a:r>
            </a:p>
          </p:txBody>
        </p:sp>
      </p:grpSp>
      <p:pic>
        <p:nvPicPr>
          <p:cNvPr id="53" name="그림 52">
            <a:extLst>
              <a:ext uri="{FF2B5EF4-FFF2-40B4-BE49-F238E27FC236}">
                <a16:creationId xmlns:a16="http://schemas.microsoft.com/office/drawing/2014/main" id="{8F509919-4978-89D3-2686-E61CD288E1F5}"/>
              </a:ext>
            </a:extLst>
          </p:cNvPr>
          <p:cNvPicPr>
            <a:picLocks noChangeAspect="1"/>
          </p:cNvPicPr>
          <p:nvPr/>
        </p:nvPicPr>
        <p:blipFill rotWithShape="1">
          <a:blip r:embed="rId12"/>
          <a:srcRect l="1887" t="3857" r="92428" b="85315"/>
          <a:stretch/>
        </p:blipFill>
        <p:spPr>
          <a:xfrm>
            <a:off x="8763691" y="4595451"/>
            <a:ext cx="441960" cy="508000"/>
          </a:xfrm>
          <a:prstGeom prst="rect">
            <a:avLst/>
          </a:prstGeom>
        </p:spPr>
      </p:pic>
      <p:pic>
        <p:nvPicPr>
          <p:cNvPr id="54" name="그림 53">
            <a:extLst>
              <a:ext uri="{FF2B5EF4-FFF2-40B4-BE49-F238E27FC236}">
                <a16:creationId xmlns:a16="http://schemas.microsoft.com/office/drawing/2014/main" id="{67472FD2-F3AF-5498-8F41-A50BC415586D}"/>
              </a:ext>
            </a:extLst>
          </p:cNvPr>
          <p:cNvPicPr>
            <a:picLocks noChangeAspect="1"/>
          </p:cNvPicPr>
          <p:nvPr/>
        </p:nvPicPr>
        <p:blipFill rotWithShape="1">
          <a:blip r:embed="rId12"/>
          <a:srcRect l="68165" t="3857" r="26150" b="85315"/>
          <a:stretch/>
        </p:blipFill>
        <p:spPr>
          <a:xfrm>
            <a:off x="9302171" y="4595451"/>
            <a:ext cx="441960" cy="508000"/>
          </a:xfrm>
          <a:prstGeom prst="rect">
            <a:avLst/>
          </a:prstGeom>
        </p:spPr>
      </p:pic>
      <p:pic>
        <p:nvPicPr>
          <p:cNvPr id="55" name="그림 54">
            <a:extLst>
              <a:ext uri="{FF2B5EF4-FFF2-40B4-BE49-F238E27FC236}">
                <a16:creationId xmlns:a16="http://schemas.microsoft.com/office/drawing/2014/main" id="{8A8FEBAE-72B0-FBCE-1099-CA61DD574C8B}"/>
              </a:ext>
            </a:extLst>
          </p:cNvPr>
          <p:cNvPicPr>
            <a:picLocks noChangeAspect="1"/>
          </p:cNvPicPr>
          <p:nvPr/>
        </p:nvPicPr>
        <p:blipFill rotWithShape="1">
          <a:blip r:embed="rId12"/>
          <a:srcRect l="68165" t="55766" r="27365" b="33406"/>
          <a:stretch/>
        </p:blipFill>
        <p:spPr>
          <a:xfrm>
            <a:off x="9840651" y="4595451"/>
            <a:ext cx="347468" cy="508000"/>
          </a:xfrm>
          <a:prstGeom prst="rect">
            <a:avLst/>
          </a:prstGeom>
        </p:spPr>
      </p:pic>
      <p:pic>
        <p:nvPicPr>
          <p:cNvPr id="56" name="그림 55">
            <a:extLst>
              <a:ext uri="{FF2B5EF4-FFF2-40B4-BE49-F238E27FC236}">
                <a16:creationId xmlns:a16="http://schemas.microsoft.com/office/drawing/2014/main" id="{83FEA023-3C62-9C87-98B7-71F7662CF0AC}"/>
              </a:ext>
            </a:extLst>
          </p:cNvPr>
          <p:cNvPicPr>
            <a:picLocks noChangeAspect="1"/>
          </p:cNvPicPr>
          <p:nvPr/>
        </p:nvPicPr>
        <p:blipFill rotWithShape="1">
          <a:blip r:embed="rId12"/>
          <a:srcRect l="1971" t="55766" r="90484" b="33406"/>
          <a:stretch/>
        </p:blipFill>
        <p:spPr>
          <a:xfrm>
            <a:off x="10284638" y="4595451"/>
            <a:ext cx="586463" cy="508000"/>
          </a:xfrm>
          <a:prstGeom prst="rect">
            <a:avLst/>
          </a:prstGeom>
        </p:spPr>
      </p:pic>
      <p:pic>
        <p:nvPicPr>
          <p:cNvPr id="57" name="그림 56">
            <a:extLst>
              <a:ext uri="{FF2B5EF4-FFF2-40B4-BE49-F238E27FC236}">
                <a16:creationId xmlns:a16="http://schemas.microsoft.com/office/drawing/2014/main" id="{5A95A47A-B2BA-EE3D-A516-ED817A86C983}"/>
              </a:ext>
            </a:extLst>
          </p:cNvPr>
          <p:cNvPicPr>
            <a:picLocks noChangeAspect="1"/>
          </p:cNvPicPr>
          <p:nvPr/>
        </p:nvPicPr>
        <p:blipFill rotWithShape="1">
          <a:blip r:embed="rId12"/>
          <a:srcRect l="1887" t="78245" r="92428" b="10927"/>
          <a:stretch/>
        </p:blipFill>
        <p:spPr>
          <a:xfrm>
            <a:off x="8763691" y="5102571"/>
            <a:ext cx="441960" cy="508000"/>
          </a:xfrm>
          <a:prstGeom prst="rect">
            <a:avLst/>
          </a:prstGeom>
        </p:spPr>
      </p:pic>
      <p:pic>
        <p:nvPicPr>
          <p:cNvPr id="58" name="그림 57">
            <a:extLst>
              <a:ext uri="{FF2B5EF4-FFF2-40B4-BE49-F238E27FC236}">
                <a16:creationId xmlns:a16="http://schemas.microsoft.com/office/drawing/2014/main" id="{8CB7C89F-A3C7-9C38-B93B-18101F42B3F0}"/>
              </a:ext>
            </a:extLst>
          </p:cNvPr>
          <p:cNvPicPr>
            <a:picLocks noChangeAspect="1"/>
          </p:cNvPicPr>
          <p:nvPr/>
        </p:nvPicPr>
        <p:blipFill rotWithShape="1">
          <a:blip r:embed="rId12"/>
          <a:srcRect l="34465" t="78245" r="59850" b="10927"/>
          <a:stretch/>
        </p:blipFill>
        <p:spPr>
          <a:xfrm>
            <a:off x="9307763" y="5102571"/>
            <a:ext cx="441960" cy="508000"/>
          </a:xfrm>
          <a:prstGeom prst="rect">
            <a:avLst/>
          </a:prstGeom>
        </p:spPr>
      </p:pic>
      <p:pic>
        <p:nvPicPr>
          <p:cNvPr id="59" name="그림 58">
            <a:extLst>
              <a:ext uri="{FF2B5EF4-FFF2-40B4-BE49-F238E27FC236}">
                <a16:creationId xmlns:a16="http://schemas.microsoft.com/office/drawing/2014/main" id="{8B4BB25B-FFE1-C760-B5B2-6F3DD0F4CA6A}"/>
              </a:ext>
            </a:extLst>
          </p:cNvPr>
          <p:cNvPicPr>
            <a:picLocks noChangeAspect="1"/>
          </p:cNvPicPr>
          <p:nvPr/>
        </p:nvPicPr>
        <p:blipFill rotWithShape="1">
          <a:blip r:embed="rId12"/>
          <a:srcRect l="67039" t="29830" r="22787" b="59342"/>
          <a:stretch/>
        </p:blipFill>
        <p:spPr>
          <a:xfrm>
            <a:off x="9793405" y="5102571"/>
            <a:ext cx="790954" cy="508000"/>
          </a:xfrm>
          <a:prstGeom prst="rect">
            <a:avLst/>
          </a:prstGeom>
        </p:spPr>
      </p:pic>
      <p:pic>
        <p:nvPicPr>
          <p:cNvPr id="62" name="Picture 6" descr="GitHub - SeleniumHQ/selenium: A browser automation framework and ecosystem.">
            <a:extLst>
              <a:ext uri="{FF2B5EF4-FFF2-40B4-BE49-F238E27FC236}">
                <a16:creationId xmlns:a16="http://schemas.microsoft.com/office/drawing/2014/main" id="{2CA5D14E-45DB-DE91-25F6-29F07D7E361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8075940" y="983960"/>
            <a:ext cx="418424" cy="437250"/>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24" descr="GPT-3 Demo &amp; Google Custom Search Engine | Discover AI use cases">
            <a:extLst>
              <a:ext uri="{FF2B5EF4-FFF2-40B4-BE49-F238E27FC236}">
                <a16:creationId xmlns:a16="http://schemas.microsoft.com/office/drawing/2014/main" id="{5046C294-B494-80FA-1234-B11ED2ABA3A1}"/>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517121" y="983960"/>
            <a:ext cx="455116" cy="455116"/>
          </a:xfrm>
          <a:prstGeom prst="rect">
            <a:avLst/>
          </a:prstGeom>
          <a:noFill/>
          <a:extLst>
            <a:ext uri="{909E8E84-426E-40DD-AFC4-6F175D3DCCD1}">
              <a14:hiddenFill xmlns:a14="http://schemas.microsoft.com/office/drawing/2010/main">
                <a:solidFill>
                  <a:srgbClr val="FFFFFF"/>
                </a:solidFill>
              </a14:hiddenFill>
            </a:ext>
          </a:extLst>
        </p:spPr>
      </p:pic>
      <p:cxnSp>
        <p:nvCxnSpPr>
          <p:cNvPr id="3072" name="Straight Arrow Connector 136">
            <a:extLst>
              <a:ext uri="{FF2B5EF4-FFF2-40B4-BE49-F238E27FC236}">
                <a16:creationId xmlns:a16="http://schemas.microsoft.com/office/drawing/2014/main" id="{53C0DD88-C5DA-6EDA-3BAE-A77E4A1F9EB3}"/>
              </a:ext>
              <a:ext uri="{C183D7F6-B498-43B3-948B-1728B52AA6E4}">
                <adec:decorative xmlns:adec="http://schemas.microsoft.com/office/drawing/2017/decorative" val="1"/>
              </a:ext>
            </a:extLst>
          </p:cNvPr>
          <p:cNvCxnSpPr>
            <a:cxnSpLocks/>
            <a:stCxn id="33" idx="4"/>
            <a:endCxn id="16" idx="1"/>
          </p:cNvCxnSpPr>
          <p:nvPr/>
        </p:nvCxnSpPr>
        <p:spPr>
          <a:xfrm flipV="1">
            <a:off x="1427480" y="3926249"/>
            <a:ext cx="1643953" cy="13605"/>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75" name="Straight Arrow Connector 136">
            <a:extLst>
              <a:ext uri="{FF2B5EF4-FFF2-40B4-BE49-F238E27FC236}">
                <a16:creationId xmlns:a16="http://schemas.microsoft.com/office/drawing/2014/main" id="{54F33FF0-B4C7-BD6F-FA04-8AE5C6B194FA}"/>
              </a:ext>
              <a:ext uri="{C183D7F6-B498-43B3-948B-1728B52AA6E4}">
                <adec:decorative xmlns:adec="http://schemas.microsoft.com/office/drawing/2017/decorative" val="1"/>
              </a:ext>
            </a:extLst>
          </p:cNvPr>
          <p:cNvCxnSpPr>
            <a:cxnSpLocks/>
            <a:stCxn id="16" idx="3"/>
            <a:endCxn id="63" idx="1"/>
          </p:cNvCxnSpPr>
          <p:nvPr/>
        </p:nvCxnSpPr>
        <p:spPr>
          <a:xfrm flipV="1">
            <a:off x="5249129" y="1211518"/>
            <a:ext cx="2267992" cy="2714731"/>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81" name="Straight Arrow Connector 136">
            <a:extLst>
              <a:ext uri="{FF2B5EF4-FFF2-40B4-BE49-F238E27FC236}">
                <a16:creationId xmlns:a16="http://schemas.microsoft.com/office/drawing/2014/main" id="{423AFBAE-A2E4-09FF-502A-5C9B0AC3BBAD}"/>
              </a:ext>
              <a:ext uri="{C183D7F6-B498-43B3-948B-1728B52AA6E4}">
                <adec:decorative xmlns:adec="http://schemas.microsoft.com/office/drawing/2017/decorative" val="1"/>
              </a:ext>
            </a:extLst>
          </p:cNvPr>
          <p:cNvCxnSpPr>
            <a:cxnSpLocks/>
            <a:stCxn id="16" idx="3"/>
            <a:endCxn id="60" idx="1"/>
          </p:cNvCxnSpPr>
          <p:nvPr/>
        </p:nvCxnSpPr>
        <p:spPr>
          <a:xfrm flipV="1">
            <a:off x="5249129" y="1874397"/>
            <a:ext cx="2265728" cy="2051852"/>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84" name="Straight Arrow Connector 136">
            <a:extLst>
              <a:ext uri="{FF2B5EF4-FFF2-40B4-BE49-F238E27FC236}">
                <a16:creationId xmlns:a16="http://schemas.microsoft.com/office/drawing/2014/main" id="{48CAAE85-A83B-5AED-C7A8-5F386785479D}"/>
              </a:ext>
              <a:ext uri="{C183D7F6-B498-43B3-948B-1728B52AA6E4}">
                <adec:decorative xmlns:adec="http://schemas.microsoft.com/office/drawing/2017/decorative" val="1"/>
              </a:ext>
            </a:extLst>
          </p:cNvPr>
          <p:cNvCxnSpPr>
            <a:cxnSpLocks/>
            <a:stCxn id="16" idx="3"/>
            <a:endCxn id="43" idx="1"/>
          </p:cNvCxnSpPr>
          <p:nvPr/>
        </p:nvCxnSpPr>
        <p:spPr>
          <a:xfrm flipV="1">
            <a:off x="5249129" y="3585173"/>
            <a:ext cx="2265728" cy="341076"/>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087" name="Straight Arrow Connector 136">
            <a:extLst>
              <a:ext uri="{FF2B5EF4-FFF2-40B4-BE49-F238E27FC236}">
                <a16:creationId xmlns:a16="http://schemas.microsoft.com/office/drawing/2014/main" id="{03819C82-8071-FC48-659E-18C7FD2DF9E6}"/>
              </a:ext>
              <a:ext uri="{C183D7F6-B498-43B3-948B-1728B52AA6E4}">
                <adec:decorative xmlns:adec="http://schemas.microsoft.com/office/drawing/2017/decorative" val="1"/>
              </a:ext>
            </a:extLst>
          </p:cNvPr>
          <p:cNvCxnSpPr>
            <a:cxnSpLocks/>
            <a:stCxn id="16" idx="3"/>
            <a:endCxn id="49" idx="1"/>
          </p:cNvCxnSpPr>
          <p:nvPr/>
        </p:nvCxnSpPr>
        <p:spPr>
          <a:xfrm>
            <a:off x="5249129" y="3926249"/>
            <a:ext cx="2242755" cy="776264"/>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090" name="Picture 18" descr="ElevenLabs' logo, consisting of the words &quot;Eleven Labs&quot; in in a black sans serif font with two vertical stripes to the left of them">
            <a:extLst>
              <a:ext uri="{FF2B5EF4-FFF2-40B4-BE49-F238E27FC236}">
                <a16:creationId xmlns:a16="http://schemas.microsoft.com/office/drawing/2014/main" id="{F65EBB7D-87A4-B619-0B57-27E67B5204BF}"/>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l="17576" t="30966" r="17576" b="30966"/>
          <a:stretch/>
        </p:blipFill>
        <p:spPr bwMode="auto">
          <a:xfrm>
            <a:off x="9538862" y="3557151"/>
            <a:ext cx="717978" cy="406156"/>
          </a:xfrm>
          <a:prstGeom prst="rect">
            <a:avLst/>
          </a:prstGeom>
          <a:noFill/>
          <a:extLst>
            <a:ext uri="{909E8E84-426E-40DD-AFC4-6F175D3DCCD1}">
              <a14:hiddenFill xmlns:a14="http://schemas.microsoft.com/office/drawing/2010/main">
                <a:solidFill>
                  <a:srgbClr val="FFFFFF"/>
                </a:solidFill>
              </a14:hiddenFill>
            </a:ext>
          </a:extLst>
        </p:spPr>
      </p:pic>
      <p:sp>
        <p:nvSpPr>
          <p:cNvPr id="3103" name="TextBox 3102">
            <a:extLst>
              <a:ext uri="{FF2B5EF4-FFF2-40B4-BE49-F238E27FC236}">
                <a16:creationId xmlns:a16="http://schemas.microsoft.com/office/drawing/2014/main" id="{D90662DB-E24A-A408-CCA3-E2C1DDCDBA00}"/>
              </a:ext>
            </a:extLst>
          </p:cNvPr>
          <p:cNvSpPr txBox="1"/>
          <p:nvPr/>
        </p:nvSpPr>
        <p:spPr>
          <a:xfrm>
            <a:off x="7265250" y="5899927"/>
            <a:ext cx="1612877" cy="627864"/>
          </a:xfrm>
          <a:prstGeom prst="rect">
            <a:avLst/>
          </a:prstGeom>
          <a:noFill/>
        </p:spPr>
        <p:txBody>
          <a:bodyPr wrap="none" lIns="182880" tIns="146304" rIns="182880" bIns="146304" rtlCol="0">
            <a:spAutoFit/>
          </a:bodyPr>
          <a:lstStyle/>
          <a:p>
            <a:pPr algn="ctr">
              <a:lnSpc>
                <a:spcPct val="90000"/>
              </a:lnSpc>
              <a:spcAft>
                <a:spcPts val="600"/>
              </a:spcAft>
            </a:pPr>
            <a:r>
              <a:rPr lang="en-US" sz="2400" b="1" dirty="0">
                <a:solidFill>
                  <a:schemeClr val="tx2"/>
                </a:solidFill>
              </a:rPr>
              <a:t>Your API</a:t>
            </a:r>
          </a:p>
        </p:txBody>
      </p:sp>
      <p:sp>
        <p:nvSpPr>
          <p:cNvPr id="3104" name="TextBox 3103">
            <a:extLst>
              <a:ext uri="{FF2B5EF4-FFF2-40B4-BE49-F238E27FC236}">
                <a16:creationId xmlns:a16="http://schemas.microsoft.com/office/drawing/2014/main" id="{21B1D429-AA9B-570E-50D4-E8C51151335B}"/>
              </a:ext>
            </a:extLst>
          </p:cNvPr>
          <p:cNvSpPr txBox="1"/>
          <p:nvPr/>
        </p:nvSpPr>
        <p:spPr>
          <a:xfrm>
            <a:off x="9268832" y="5899927"/>
            <a:ext cx="2441822" cy="627864"/>
          </a:xfrm>
          <a:prstGeom prst="rect">
            <a:avLst/>
          </a:prstGeom>
          <a:noFill/>
        </p:spPr>
        <p:txBody>
          <a:bodyPr wrap="none" lIns="182880" tIns="146304" rIns="182880" bIns="146304" rtlCol="0">
            <a:spAutoFit/>
          </a:bodyPr>
          <a:lstStyle/>
          <a:p>
            <a:pPr>
              <a:lnSpc>
                <a:spcPct val="90000"/>
              </a:lnSpc>
              <a:spcAft>
                <a:spcPts val="600"/>
              </a:spcAft>
            </a:pPr>
            <a:r>
              <a:rPr lang="en-US" sz="2400" b="1" dirty="0">
                <a:solidFill>
                  <a:schemeClr val="tx2"/>
                </a:solidFill>
              </a:rPr>
              <a:t>Your</a:t>
            </a:r>
            <a:r>
              <a:rPr lang="ko-KR" altLang="en-US" sz="2400" b="1" dirty="0">
                <a:solidFill>
                  <a:schemeClr val="tx2"/>
                </a:solidFill>
              </a:rPr>
              <a:t> </a:t>
            </a:r>
            <a:r>
              <a:rPr lang="en-US" altLang="ko-KR" sz="2400" b="1" dirty="0">
                <a:solidFill>
                  <a:schemeClr val="tx2"/>
                </a:solidFill>
              </a:rPr>
              <a:t>Database</a:t>
            </a:r>
            <a:endParaRPr lang="en-US" sz="2400" b="1" dirty="0">
              <a:solidFill>
                <a:schemeClr val="tx2"/>
              </a:solidFill>
            </a:endParaRPr>
          </a:p>
        </p:txBody>
      </p:sp>
      <p:cxnSp>
        <p:nvCxnSpPr>
          <p:cNvPr id="3105" name="Straight Arrow Connector 136">
            <a:extLst>
              <a:ext uri="{FF2B5EF4-FFF2-40B4-BE49-F238E27FC236}">
                <a16:creationId xmlns:a16="http://schemas.microsoft.com/office/drawing/2014/main" id="{032475AB-DFEB-FD81-06FE-5EDBB191B0B1}"/>
              </a:ext>
              <a:ext uri="{C183D7F6-B498-43B3-948B-1728B52AA6E4}">
                <adec:decorative xmlns:adec="http://schemas.microsoft.com/office/drawing/2017/decorative" val="1"/>
              </a:ext>
            </a:extLst>
          </p:cNvPr>
          <p:cNvCxnSpPr>
            <a:cxnSpLocks/>
            <a:stCxn id="16" idx="3"/>
            <a:endCxn id="3103" idx="1"/>
          </p:cNvCxnSpPr>
          <p:nvPr/>
        </p:nvCxnSpPr>
        <p:spPr>
          <a:xfrm>
            <a:off x="5249129" y="3926249"/>
            <a:ext cx="2016121" cy="2287610"/>
          </a:xfrm>
          <a:prstGeom prst="straightConnector1">
            <a:avLst/>
          </a:prstGeom>
          <a:ln w="12700">
            <a:solidFill>
              <a:schemeClr val="tx1">
                <a:lumMod val="85000"/>
                <a:lumOff val="1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108" name="Straight Arrow Connector 136">
            <a:extLst>
              <a:ext uri="{FF2B5EF4-FFF2-40B4-BE49-F238E27FC236}">
                <a16:creationId xmlns:a16="http://schemas.microsoft.com/office/drawing/2014/main" id="{2ED435A9-0007-C4DF-1534-B3A6A039B8CB}"/>
              </a:ext>
              <a:ext uri="{C183D7F6-B498-43B3-948B-1728B52AA6E4}">
                <adec:decorative xmlns:adec="http://schemas.microsoft.com/office/drawing/2017/decorative" val="1"/>
              </a:ext>
            </a:extLst>
          </p:cNvPr>
          <p:cNvCxnSpPr>
            <a:cxnSpLocks/>
            <a:stCxn id="3103" idx="3"/>
            <a:endCxn id="3104" idx="1"/>
          </p:cNvCxnSpPr>
          <p:nvPr/>
        </p:nvCxnSpPr>
        <p:spPr>
          <a:xfrm>
            <a:off x="8878127" y="6213859"/>
            <a:ext cx="390705" cy="0"/>
          </a:xfrm>
          <a:prstGeom prst="straightConnector1">
            <a:avLst/>
          </a:prstGeom>
          <a:ln w="12700">
            <a:solidFill>
              <a:schemeClr val="tx1">
                <a:lumMod val="85000"/>
                <a:lumOff val="1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5594998"/>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FEFFD655-3B6F-4259-F576-69BD1F911664}"/>
              </a:ext>
            </a:extLst>
          </p:cNvPr>
          <p:cNvSpPr>
            <a:spLocks noGrp="1"/>
          </p:cNvSpPr>
          <p:nvPr>
            <p:ph type="title"/>
          </p:nvPr>
        </p:nvSpPr>
        <p:spPr/>
        <p:txBody>
          <a:bodyPr/>
          <a:lstStyle/>
          <a:p>
            <a:r>
              <a:rPr lang="ko-KR" altLang="en-US" dirty="0"/>
              <a:t>왜 </a:t>
            </a:r>
            <a:r>
              <a:rPr lang="en-US" altLang="ko-KR" dirty="0"/>
              <a:t>Azure OpenAI</a:t>
            </a:r>
            <a:r>
              <a:rPr lang="ko-KR" altLang="en-US" dirty="0"/>
              <a:t>로 시작해야 하는가</a:t>
            </a:r>
            <a:r>
              <a:rPr lang="en-US" altLang="ko-KR" dirty="0"/>
              <a:t>?</a:t>
            </a:r>
            <a:endParaRPr lang="en-US" dirty="0"/>
          </a:p>
        </p:txBody>
      </p:sp>
      <p:sp>
        <p:nvSpPr>
          <p:cNvPr id="106" name="TextBox 105">
            <a:extLst>
              <a:ext uri="{FF2B5EF4-FFF2-40B4-BE49-F238E27FC236}">
                <a16:creationId xmlns:a16="http://schemas.microsoft.com/office/drawing/2014/main" id="{5374935D-5AD6-4A65-998A-6723CEE332BA}"/>
              </a:ext>
            </a:extLst>
          </p:cNvPr>
          <p:cNvSpPr txBox="1"/>
          <p:nvPr/>
        </p:nvSpPr>
        <p:spPr>
          <a:xfrm>
            <a:off x="6789693" y="1986362"/>
            <a:ext cx="4058419" cy="338554"/>
          </a:xfrm>
          <a:prstGeom prst="rect">
            <a:avLst/>
          </a:prstGeom>
          <a:noFill/>
        </p:spPr>
        <p:txBody>
          <a:bodyPr wrap="none">
            <a:spAutoFit/>
          </a:bodyPr>
          <a:lstStyle/>
          <a:p>
            <a:pPr algn="ctr"/>
            <a:r>
              <a:rPr lang="ko-KR" altLang="en-US" sz="1600" dirty="0">
                <a:solidFill>
                  <a:prstClr val="white"/>
                </a:solidFill>
                <a:latin typeface="맑은 고딕" panose="020B0503020000020004" pitchFamily="50" charset="-127"/>
                <a:ea typeface="맑은 고딕" panose="020B0503020000020004" pitchFamily="50" charset="-127"/>
              </a:rPr>
              <a:t>프로덕션 및 솔루션 스케일링 </a:t>
            </a:r>
            <a:r>
              <a:rPr lang="en-US" altLang="ko-KR" sz="1600" dirty="0">
                <a:solidFill>
                  <a:prstClr val="white"/>
                </a:solidFill>
                <a:latin typeface="맑은 고딕" panose="020B0503020000020004" pitchFamily="50" charset="-127"/>
                <a:ea typeface="맑은 고딕" panose="020B0503020000020004" pitchFamily="50" charset="-127"/>
              </a:rPr>
              <a:t>(SLA, BCDR)</a:t>
            </a:r>
            <a:endParaRPr lang="en-US" sz="1600" dirty="0">
              <a:solidFill>
                <a:prstClr val="white"/>
              </a:solidFill>
              <a:latin typeface="맑은 고딕" panose="020B0503020000020004" pitchFamily="50" charset="-127"/>
              <a:ea typeface="맑은 고딕" panose="020B0503020000020004" pitchFamily="50" charset="-127"/>
            </a:endParaRPr>
          </a:p>
        </p:txBody>
      </p:sp>
      <p:grpSp>
        <p:nvGrpSpPr>
          <p:cNvPr id="108" name="Group 6">
            <a:extLst>
              <a:ext uri="{FF2B5EF4-FFF2-40B4-BE49-F238E27FC236}">
                <a16:creationId xmlns:a16="http://schemas.microsoft.com/office/drawing/2014/main" id="{18DAB3C4-E764-06DA-104B-916DCFA14A60}"/>
              </a:ext>
            </a:extLst>
          </p:cNvPr>
          <p:cNvGrpSpPr/>
          <p:nvPr/>
        </p:nvGrpSpPr>
        <p:grpSpPr>
          <a:xfrm>
            <a:off x="6096000" y="3427816"/>
            <a:ext cx="5098667" cy="541687"/>
            <a:chOff x="6144726" y="2800582"/>
            <a:chExt cx="5098667" cy="541687"/>
          </a:xfrm>
        </p:grpSpPr>
        <p:sp>
          <p:nvSpPr>
            <p:cNvPr id="109" name="Text Placeholder 5">
              <a:extLst>
                <a:ext uri="{FF2B5EF4-FFF2-40B4-BE49-F238E27FC236}">
                  <a16:creationId xmlns:a16="http://schemas.microsoft.com/office/drawing/2014/main" id="{6A500EE6-8717-85A5-9FC8-35D7C48700E8}"/>
                </a:ext>
                <a:ext uri="{C183D7F6-B498-43B3-948B-1728B52AA6E4}">
                  <adec:decorative xmlns:adec="http://schemas.microsoft.com/office/drawing/2017/decorative" val="1"/>
                </a:ext>
              </a:extLst>
            </p:cNvPr>
            <p:cNvSpPr txBox="1">
              <a:spLocks/>
            </p:cNvSpPr>
            <p:nvPr/>
          </p:nvSpPr>
          <p:spPr>
            <a:xfrm>
              <a:off x="6946642" y="2800582"/>
              <a:ext cx="4296751" cy="541687"/>
            </a:xfrm>
            <a:prstGeom prst="rect">
              <a:avLst/>
            </a:prstGeom>
          </p:spPr>
          <p:txBody>
            <a:bodyPr vert="horz" wrap="square" lIns="0" tIns="0" rIns="0" bIns="0" rtlCol="0">
              <a:spAutoFit/>
            </a:bodyPr>
            <a:lstStyle>
              <a:defPPr>
                <a:defRPr lang="en-US"/>
              </a:defPPr>
              <a:lvl1pPr marR="0" indent="0" defTabSz="932742" fontAlgn="auto">
                <a:lnSpc>
                  <a:spcPct val="100000"/>
                </a:lnSpc>
                <a:spcBef>
                  <a:spcPct val="20000"/>
                </a:spcBef>
                <a:spcAft>
                  <a:spcPts val="0"/>
                </a:spcAft>
                <a:buClrTx/>
                <a:buSzPct val="90000"/>
                <a:buFont typeface="Wingdings" panose="05000000000000000000" pitchFamily="2" charset="2"/>
                <a:buNone/>
                <a:tabLst/>
                <a:defRPr sz="2000" spc="0" baseline="0">
                  <a:gradFill>
                    <a:gsLst>
                      <a:gs pos="0">
                        <a:schemeClr val="tx1"/>
                      </a:gs>
                      <a:gs pos="100000">
                        <a:schemeClr val="tx1"/>
                      </a:gs>
                    </a:gsLst>
                    <a:lin ang="2700000" scaled="0"/>
                  </a:gradFill>
                  <a:latin typeface="Segoe UI Semibold" panose="020B0702040204020203" pitchFamily="34" charset="0"/>
                  <a:cs typeface="Segoe UI Semibold" panose="020B0702040204020203" pitchFamily="34" charset="0"/>
                </a:defRPr>
              </a:lvl1pPr>
              <a:lvl2pPr marL="457200" marR="0" indent="-228600" defTabSz="932742" fontAlgn="auto">
                <a:lnSpc>
                  <a:spcPct val="100000"/>
                </a:lnSpc>
                <a:spcBef>
                  <a:spcPct val="20000"/>
                </a:spcBef>
                <a:spcAft>
                  <a:spcPts val="0"/>
                </a:spcAft>
                <a:buClrTx/>
                <a:buSzPct val="90000"/>
                <a:buFont typeface="Wingdings" panose="05000000000000000000" pitchFamily="2" charset="2"/>
                <a:buChar char=""/>
                <a:tabLst/>
                <a:defRPr sz="2000" spc="0" baseline="0"/>
              </a:lvl2pPr>
              <a:lvl3pPr marL="657225" marR="0" indent="-200025" defTabSz="932742" fontAlgn="auto">
                <a:lnSpc>
                  <a:spcPct val="100000"/>
                </a:lnSpc>
                <a:spcBef>
                  <a:spcPct val="20000"/>
                </a:spcBef>
                <a:spcAft>
                  <a:spcPts val="0"/>
                </a:spcAft>
                <a:buClrTx/>
                <a:buSzPct val="90000"/>
                <a:buFont typeface="Wingdings" panose="05000000000000000000" pitchFamily="2" charset="2"/>
                <a:buChar char=""/>
                <a:tabLst/>
                <a:defRPr sz="1600" spc="0" baseline="0"/>
              </a:lvl3pPr>
              <a:lvl4pPr marL="842963" marR="0" indent="-180975" defTabSz="932742" fontAlgn="auto">
                <a:lnSpc>
                  <a:spcPct val="100000"/>
                </a:lnSpc>
                <a:spcBef>
                  <a:spcPct val="20000"/>
                </a:spcBef>
                <a:spcAft>
                  <a:spcPts val="0"/>
                </a:spcAft>
                <a:buClrTx/>
                <a:buSzPct val="90000"/>
                <a:buFont typeface="Wingdings" panose="05000000000000000000" pitchFamily="2" charset="2"/>
                <a:buChar char=""/>
                <a:tabLst/>
                <a:defRPr sz="1400" spc="0" baseline="0"/>
              </a:lvl4pPr>
              <a:lvl5pPr marL="1023938" marR="0" indent="-168275" defTabSz="932742" fontAlgn="auto">
                <a:lnSpc>
                  <a:spcPct val="100000"/>
                </a:lnSpc>
                <a:spcBef>
                  <a:spcPct val="20000"/>
                </a:spcBef>
                <a:spcAft>
                  <a:spcPts val="0"/>
                </a:spcAft>
                <a:buClrTx/>
                <a:buSzPct val="90000"/>
                <a:buFont typeface="Wingdings" panose="05000000000000000000" pitchFamily="2" charset="2"/>
                <a:buChar char=""/>
                <a:tabLst/>
                <a:defRPr sz="1400" spc="0" baseline="0"/>
              </a:lvl5pPr>
              <a:lvl6pPr marL="2565040" indent="-233186" defTabSz="932742">
                <a:spcBef>
                  <a:spcPct val="20000"/>
                </a:spcBef>
                <a:buFont typeface="Arial" pitchFamily="34" charset="0"/>
                <a:buChar char="•"/>
                <a:defRPr sz="2000"/>
              </a:lvl6pPr>
              <a:lvl7pPr marL="3031412" indent="-233186" defTabSz="932742">
                <a:spcBef>
                  <a:spcPct val="20000"/>
                </a:spcBef>
                <a:buFont typeface="Arial" pitchFamily="34" charset="0"/>
                <a:buChar char="•"/>
                <a:defRPr sz="2000"/>
              </a:lvl7pPr>
              <a:lvl8pPr marL="3497783" indent="-233186" defTabSz="932742">
                <a:spcBef>
                  <a:spcPct val="20000"/>
                </a:spcBef>
                <a:buFont typeface="Arial" pitchFamily="34" charset="0"/>
                <a:buChar char="•"/>
                <a:defRPr sz="2000"/>
              </a:lvl8pPr>
              <a:lvl9pPr marL="3964155" indent="-233186" defTabSz="932742">
                <a:spcBef>
                  <a:spcPct val="20000"/>
                </a:spcBef>
                <a:buFont typeface="Arial" pitchFamily="34" charset="0"/>
                <a:buChar char="•"/>
                <a:defRPr sz="2000"/>
              </a:lvl9pPr>
            </a:lstStyle>
            <a:p>
              <a:pPr>
                <a:defRPr/>
              </a:pP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rPr>
                <a:t>추가 학습 데이터로 미세 조정된 맞춤형 </a:t>
              </a: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rPr>
                <a:t>AI</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rPr>
                <a:t>모델</a:t>
              </a:r>
              <a:endPar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endParaRPr>
            </a:p>
            <a:p>
              <a:pPr>
                <a:defRPr/>
              </a:pPr>
              <a:r>
                <a:rPr lang="en-US" altLang="ko-KR"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Fine-tuning </a:t>
              </a:r>
              <a:r>
                <a:rPr lang="ko-KR" altLang="en-US"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모델 지원 </a:t>
              </a:r>
              <a:r>
                <a:rPr lang="en-US" altLang="ko-KR"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(720</a:t>
              </a:r>
              <a:r>
                <a:rPr lang="ko-KR" altLang="en-US"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시간</a:t>
              </a:r>
              <a:r>
                <a:rPr lang="en-US" altLang="ko-KR"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 20</a:t>
              </a:r>
              <a:r>
                <a:rPr lang="ko-KR" altLang="en-US" sz="1600" dirty="0" err="1">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억개</a:t>
              </a:r>
              <a:r>
                <a:rPr lang="ko-KR" altLang="en-US"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 토큰</a:t>
              </a:r>
              <a:r>
                <a:rPr lang="en-US" altLang="ko-KR"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rPr>
                <a:t>)</a:t>
              </a:r>
              <a:endParaRPr lang="en-US" sz="1600" dirty="0">
                <a:gradFill>
                  <a:gsLst>
                    <a:gs pos="0">
                      <a:prstClr val="white"/>
                    </a:gs>
                    <a:gs pos="100000">
                      <a:prstClr val="white"/>
                    </a:gs>
                  </a:gsLst>
                  <a:lin ang="2700000" scaled="0"/>
                </a:gradFill>
                <a:latin typeface="맑은 고딕" panose="020B0503020000020004" pitchFamily="50" charset="-127"/>
                <a:ea typeface="맑은 고딕" panose="020B0503020000020004" pitchFamily="50" charset="-127"/>
              </a:endParaRPr>
            </a:p>
          </p:txBody>
        </p:sp>
        <p:grpSp>
          <p:nvGrpSpPr>
            <p:cNvPr id="110" name="customize 1">
              <a:extLst>
                <a:ext uri="{FF2B5EF4-FFF2-40B4-BE49-F238E27FC236}">
                  <a16:creationId xmlns:a16="http://schemas.microsoft.com/office/drawing/2014/main" id="{7743C037-D61A-7FA9-028D-41A8F717E574}"/>
                </a:ext>
                <a:ext uri="{C183D7F6-B498-43B3-948B-1728B52AA6E4}">
                  <adec:decorative xmlns:adec="http://schemas.microsoft.com/office/drawing/2017/decorative" val="1"/>
                </a:ext>
              </a:extLst>
            </p:cNvPr>
            <p:cNvGrpSpPr/>
            <p:nvPr/>
          </p:nvGrpSpPr>
          <p:grpSpPr>
            <a:xfrm>
              <a:off x="6144726" y="2823731"/>
              <a:ext cx="460109" cy="460106"/>
              <a:chOff x="10087457" y="2194561"/>
              <a:chExt cx="379556" cy="379555"/>
            </a:xfrm>
          </p:grpSpPr>
          <p:sp>
            <p:nvSpPr>
              <p:cNvPr id="111" name="Rectangle 306">
                <a:extLst>
                  <a:ext uri="{FF2B5EF4-FFF2-40B4-BE49-F238E27FC236}">
                    <a16:creationId xmlns:a16="http://schemas.microsoft.com/office/drawing/2014/main" id="{0AA3AF1F-DDD2-3CB9-5A6A-69263875E4B0}"/>
                  </a:ext>
                </a:extLst>
              </p:cNvPr>
              <p:cNvSpPr>
                <a:spLocks noChangeArrowheads="1"/>
              </p:cNvSpPr>
              <p:nvPr/>
            </p:nvSpPr>
            <p:spPr bwMode="auto">
              <a:xfrm>
                <a:off x="10087457" y="2194561"/>
                <a:ext cx="379556" cy="95979"/>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2" name="Rectangle 307">
                <a:extLst>
                  <a:ext uri="{FF2B5EF4-FFF2-40B4-BE49-F238E27FC236}">
                    <a16:creationId xmlns:a16="http://schemas.microsoft.com/office/drawing/2014/main" id="{F08A30B2-AE8D-8F3E-CBC8-811287460FF8}"/>
                  </a:ext>
                </a:extLst>
              </p:cNvPr>
              <p:cNvSpPr>
                <a:spLocks noChangeArrowheads="1"/>
              </p:cNvSpPr>
              <p:nvPr/>
            </p:nvSpPr>
            <p:spPr bwMode="auto">
              <a:xfrm>
                <a:off x="10087457" y="2307991"/>
                <a:ext cx="95980" cy="152694"/>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3" name="Freeform 308">
                <a:extLst>
                  <a:ext uri="{FF2B5EF4-FFF2-40B4-BE49-F238E27FC236}">
                    <a16:creationId xmlns:a16="http://schemas.microsoft.com/office/drawing/2014/main" id="{C618026B-76B3-08A2-5D5B-27C6E6A25F56}"/>
                  </a:ext>
                </a:extLst>
              </p:cNvPr>
              <p:cNvSpPr>
                <a:spLocks/>
              </p:cNvSpPr>
              <p:nvPr/>
            </p:nvSpPr>
            <p:spPr bwMode="auto">
              <a:xfrm>
                <a:off x="10371033" y="2307992"/>
                <a:ext cx="95980" cy="266124"/>
              </a:xfrm>
              <a:custGeom>
                <a:avLst/>
                <a:gdLst>
                  <a:gd name="T0" fmla="*/ 72 w 144"/>
                  <a:gd name="T1" fmla="*/ 396 h 396"/>
                  <a:gd name="T2" fmla="*/ 0 w 144"/>
                  <a:gd name="T3" fmla="*/ 325 h 396"/>
                  <a:gd name="T4" fmla="*/ 0 w 144"/>
                  <a:gd name="T5" fmla="*/ 72 h 396"/>
                  <a:gd name="T6" fmla="*/ 72 w 144"/>
                  <a:gd name="T7" fmla="*/ 0 h 396"/>
                  <a:gd name="T8" fmla="*/ 144 w 144"/>
                  <a:gd name="T9" fmla="*/ 72 h 396"/>
                  <a:gd name="T10" fmla="*/ 144 w 144"/>
                  <a:gd name="T11" fmla="*/ 325 h 396"/>
                  <a:gd name="T12" fmla="*/ 72 w 144"/>
                  <a:gd name="T13" fmla="*/ 396 h 396"/>
                </a:gdLst>
                <a:ahLst/>
                <a:cxnLst>
                  <a:cxn ang="0">
                    <a:pos x="T0" y="T1"/>
                  </a:cxn>
                  <a:cxn ang="0">
                    <a:pos x="T2" y="T3"/>
                  </a:cxn>
                  <a:cxn ang="0">
                    <a:pos x="T4" y="T5"/>
                  </a:cxn>
                  <a:cxn ang="0">
                    <a:pos x="T6" y="T7"/>
                  </a:cxn>
                  <a:cxn ang="0">
                    <a:pos x="T8" y="T9"/>
                  </a:cxn>
                  <a:cxn ang="0">
                    <a:pos x="T10" y="T11"/>
                  </a:cxn>
                  <a:cxn ang="0">
                    <a:pos x="T12" y="T13"/>
                  </a:cxn>
                </a:cxnLst>
                <a:rect l="0" t="0" r="r" b="b"/>
                <a:pathLst>
                  <a:path w="144" h="396">
                    <a:moveTo>
                      <a:pt x="72" y="396"/>
                    </a:moveTo>
                    <a:cubicBezTo>
                      <a:pt x="32" y="396"/>
                      <a:pt x="0" y="364"/>
                      <a:pt x="0" y="325"/>
                    </a:cubicBezTo>
                    <a:cubicBezTo>
                      <a:pt x="0" y="72"/>
                      <a:pt x="0" y="72"/>
                      <a:pt x="0" y="72"/>
                    </a:cubicBezTo>
                    <a:cubicBezTo>
                      <a:pt x="0" y="32"/>
                      <a:pt x="32" y="0"/>
                      <a:pt x="72" y="0"/>
                    </a:cubicBezTo>
                    <a:cubicBezTo>
                      <a:pt x="111" y="0"/>
                      <a:pt x="144" y="32"/>
                      <a:pt x="144" y="72"/>
                    </a:cubicBezTo>
                    <a:cubicBezTo>
                      <a:pt x="144" y="325"/>
                      <a:pt x="144" y="325"/>
                      <a:pt x="144" y="325"/>
                    </a:cubicBezTo>
                    <a:cubicBezTo>
                      <a:pt x="144" y="364"/>
                      <a:pt x="111" y="396"/>
                      <a:pt x="72" y="396"/>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4" name="Rectangle 309">
                <a:extLst>
                  <a:ext uri="{FF2B5EF4-FFF2-40B4-BE49-F238E27FC236}">
                    <a16:creationId xmlns:a16="http://schemas.microsoft.com/office/drawing/2014/main" id="{B51DCFED-BEAB-1491-BF1F-4F1C32FBCE0C}"/>
                  </a:ext>
                </a:extLst>
              </p:cNvPr>
              <p:cNvSpPr>
                <a:spLocks noChangeArrowheads="1"/>
              </p:cNvSpPr>
              <p:nvPr/>
            </p:nvSpPr>
            <p:spPr bwMode="auto">
              <a:xfrm>
                <a:off x="10087457" y="2478135"/>
                <a:ext cx="266126" cy="95979"/>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5" name="Rectangle 310">
                <a:extLst>
                  <a:ext uri="{FF2B5EF4-FFF2-40B4-BE49-F238E27FC236}">
                    <a16:creationId xmlns:a16="http://schemas.microsoft.com/office/drawing/2014/main" id="{773ADB3D-D82B-74FB-06E6-9851144FBBA7}"/>
                  </a:ext>
                </a:extLst>
              </p:cNvPr>
              <p:cNvSpPr>
                <a:spLocks noChangeArrowheads="1"/>
              </p:cNvSpPr>
              <p:nvPr/>
            </p:nvSpPr>
            <p:spPr bwMode="auto">
              <a:xfrm>
                <a:off x="10199433" y="2307991"/>
                <a:ext cx="154149" cy="39265"/>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6" name="Freeform 311">
                <a:extLst>
                  <a:ext uri="{FF2B5EF4-FFF2-40B4-BE49-F238E27FC236}">
                    <a16:creationId xmlns:a16="http://schemas.microsoft.com/office/drawing/2014/main" id="{DB6219D1-7B54-B07B-DA09-CF71E6947CD9}"/>
                  </a:ext>
                </a:extLst>
              </p:cNvPr>
              <p:cNvSpPr>
                <a:spLocks/>
              </p:cNvSpPr>
              <p:nvPr/>
            </p:nvSpPr>
            <p:spPr bwMode="auto">
              <a:xfrm>
                <a:off x="10199433" y="2363251"/>
                <a:ext cx="40719" cy="97434"/>
              </a:xfrm>
              <a:custGeom>
                <a:avLst/>
                <a:gdLst>
                  <a:gd name="T0" fmla="*/ 30 w 60"/>
                  <a:gd name="T1" fmla="*/ 144 h 144"/>
                  <a:gd name="T2" fmla="*/ 0 w 60"/>
                  <a:gd name="T3" fmla="*/ 114 h 144"/>
                  <a:gd name="T4" fmla="*/ 0 w 60"/>
                  <a:gd name="T5" fmla="*/ 30 h 144"/>
                  <a:gd name="T6" fmla="*/ 30 w 60"/>
                  <a:gd name="T7" fmla="*/ 0 h 144"/>
                  <a:gd name="T8" fmla="*/ 60 w 60"/>
                  <a:gd name="T9" fmla="*/ 30 h 144"/>
                  <a:gd name="T10" fmla="*/ 60 w 60"/>
                  <a:gd name="T11" fmla="*/ 114 h 144"/>
                  <a:gd name="T12" fmla="*/ 30 w 60"/>
                  <a:gd name="T13" fmla="*/ 144 h 144"/>
                </a:gdLst>
                <a:ahLst/>
                <a:cxnLst>
                  <a:cxn ang="0">
                    <a:pos x="T0" y="T1"/>
                  </a:cxn>
                  <a:cxn ang="0">
                    <a:pos x="T2" y="T3"/>
                  </a:cxn>
                  <a:cxn ang="0">
                    <a:pos x="T4" y="T5"/>
                  </a:cxn>
                  <a:cxn ang="0">
                    <a:pos x="T6" y="T7"/>
                  </a:cxn>
                  <a:cxn ang="0">
                    <a:pos x="T8" y="T9"/>
                  </a:cxn>
                  <a:cxn ang="0">
                    <a:pos x="T10" y="T11"/>
                  </a:cxn>
                  <a:cxn ang="0">
                    <a:pos x="T12" y="T13"/>
                  </a:cxn>
                </a:cxnLst>
                <a:rect l="0" t="0" r="r" b="b"/>
                <a:pathLst>
                  <a:path w="60" h="144">
                    <a:moveTo>
                      <a:pt x="30" y="144"/>
                    </a:moveTo>
                    <a:cubicBezTo>
                      <a:pt x="14" y="144"/>
                      <a:pt x="0" y="131"/>
                      <a:pt x="0" y="114"/>
                    </a:cubicBezTo>
                    <a:cubicBezTo>
                      <a:pt x="0" y="30"/>
                      <a:pt x="0" y="30"/>
                      <a:pt x="0" y="30"/>
                    </a:cubicBezTo>
                    <a:cubicBezTo>
                      <a:pt x="0" y="14"/>
                      <a:pt x="14" y="0"/>
                      <a:pt x="30" y="0"/>
                    </a:cubicBezTo>
                    <a:cubicBezTo>
                      <a:pt x="46" y="0"/>
                      <a:pt x="60" y="14"/>
                      <a:pt x="60" y="30"/>
                    </a:cubicBezTo>
                    <a:cubicBezTo>
                      <a:pt x="60" y="114"/>
                      <a:pt x="60" y="114"/>
                      <a:pt x="60" y="114"/>
                    </a:cubicBezTo>
                    <a:cubicBezTo>
                      <a:pt x="60" y="131"/>
                      <a:pt x="46" y="144"/>
                      <a:pt x="30" y="144"/>
                    </a:cubicBezTo>
                    <a:close/>
                  </a:path>
                </a:pathLst>
              </a:cu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7" name="Rectangle 312">
                <a:extLst>
                  <a:ext uri="{FF2B5EF4-FFF2-40B4-BE49-F238E27FC236}">
                    <a16:creationId xmlns:a16="http://schemas.microsoft.com/office/drawing/2014/main" id="{DA8F2EB8-E0EA-562D-30D2-0ED5BF310198}"/>
                  </a:ext>
                </a:extLst>
              </p:cNvPr>
              <p:cNvSpPr>
                <a:spLocks noChangeArrowheads="1"/>
              </p:cNvSpPr>
              <p:nvPr/>
            </p:nvSpPr>
            <p:spPr bwMode="auto">
              <a:xfrm>
                <a:off x="10257602" y="2421421"/>
                <a:ext cx="95980" cy="39265"/>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8" name="Rectangle 313">
                <a:extLst>
                  <a:ext uri="{FF2B5EF4-FFF2-40B4-BE49-F238E27FC236}">
                    <a16:creationId xmlns:a16="http://schemas.microsoft.com/office/drawing/2014/main" id="{F1D28D97-4B2F-BAE9-1C98-650447686C6E}"/>
                  </a:ext>
                </a:extLst>
              </p:cNvPr>
              <p:cNvSpPr>
                <a:spLocks noChangeArrowheads="1"/>
              </p:cNvSpPr>
              <p:nvPr/>
            </p:nvSpPr>
            <p:spPr bwMode="auto">
              <a:xfrm>
                <a:off x="10257602" y="2363251"/>
                <a:ext cx="39265" cy="40718"/>
              </a:xfrm>
              <a:prstGeom prst="rect">
                <a:avLst/>
              </a:prstGeom>
              <a:solidFill>
                <a:srgbClr val="0078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19" name="Oval 314">
                <a:extLst>
                  <a:ext uri="{FF2B5EF4-FFF2-40B4-BE49-F238E27FC236}">
                    <a16:creationId xmlns:a16="http://schemas.microsoft.com/office/drawing/2014/main" id="{F2E66BAA-38BA-A74F-F2A2-7367FE49C9F4}"/>
                  </a:ext>
                </a:extLst>
              </p:cNvPr>
              <p:cNvSpPr>
                <a:spLocks noChangeArrowheads="1"/>
              </p:cNvSpPr>
              <p:nvPr/>
            </p:nvSpPr>
            <p:spPr bwMode="auto">
              <a:xfrm>
                <a:off x="10314318" y="2363251"/>
                <a:ext cx="39265" cy="40718"/>
              </a:xfrm>
              <a:prstGeom prst="ellipse">
                <a:avLst/>
              </a:pr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grpSp>
      </p:grpSp>
      <p:grpSp>
        <p:nvGrpSpPr>
          <p:cNvPr id="120" name="Group 5">
            <a:extLst>
              <a:ext uri="{FF2B5EF4-FFF2-40B4-BE49-F238E27FC236}">
                <a16:creationId xmlns:a16="http://schemas.microsoft.com/office/drawing/2014/main" id="{7C7D6E72-FEC6-526C-3142-1FDF4D77940B}"/>
              </a:ext>
            </a:extLst>
          </p:cNvPr>
          <p:cNvGrpSpPr/>
          <p:nvPr/>
        </p:nvGrpSpPr>
        <p:grpSpPr>
          <a:xfrm>
            <a:off x="6096000" y="4384693"/>
            <a:ext cx="5288512" cy="533539"/>
            <a:chOff x="6096020" y="3827587"/>
            <a:chExt cx="5288512" cy="533539"/>
          </a:xfrm>
        </p:grpSpPr>
        <p:sp>
          <p:nvSpPr>
            <p:cNvPr id="121" name="Text Placeholder 5">
              <a:extLst>
                <a:ext uri="{FF2B5EF4-FFF2-40B4-BE49-F238E27FC236}">
                  <a16:creationId xmlns:a16="http://schemas.microsoft.com/office/drawing/2014/main" id="{A4A02C5C-4FC4-F4D6-79AE-CEE1FABACD7F}"/>
                </a:ext>
                <a:ext uri="{C183D7F6-B498-43B3-948B-1728B52AA6E4}">
                  <adec:decorative xmlns:adec="http://schemas.microsoft.com/office/drawing/2017/decorative" val="1"/>
                </a:ext>
              </a:extLst>
            </p:cNvPr>
            <p:cNvSpPr txBox="1">
              <a:spLocks/>
            </p:cNvSpPr>
            <p:nvPr/>
          </p:nvSpPr>
          <p:spPr>
            <a:xfrm>
              <a:off x="6897937" y="3827587"/>
              <a:ext cx="4486595" cy="492443"/>
            </a:xfrm>
            <a:prstGeom prst="rect">
              <a:avLst/>
            </a:prstGeom>
          </p:spPr>
          <p:txBody>
            <a:bodyPr vert="horz" wrap="square" lIns="0" tIns="0" rIns="0" bIns="0" rtlCol="0">
              <a:spAutoFit/>
            </a:bodyPr>
            <a:lstStyle>
              <a:defPPr>
                <a:defRPr lang="en-US"/>
              </a:defPPr>
              <a:lvl1pPr marR="0" indent="0" defTabSz="932742" fontAlgn="auto">
                <a:lnSpc>
                  <a:spcPct val="100000"/>
                </a:lnSpc>
                <a:spcBef>
                  <a:spcPct val="20000"/>
                </a:spcBef>
                <a:spcAft>
                  <a:spcPts val="0"/>
                </a:spcAft>
                <a:buClrTx/>
                <a:buSzPct val="90000"/>
                <a:buFont typeface="Wingdings" panose="05000000000000000000" pitchFamily="2" charset="2"/>
                <a:buNone/>
                <a:tabLst/>
                <a:defRPr sz="2000" spc="0" baseline="0">
                  <a:gradFill>
                    <a:gsLst>
                      <a:gs pos="0">
                        <a:schemeClr val="tx1"/>
                      </a:gs>
                      <a:gs pos="100000">
                        <a:schemeClr val="tx1"/>
                      </a:gs>
                    </a:gsLst>
                    <a:lin ang="2700000" scaled="0"/>
                  </a:gradFill>
                  <a:latin typeface="Segoe UI Semibold" panose="020B0702040204020203" pitchFamily="34" charset="0"/>
                  <a:cs typeface="Segoe UI Semibold" panose="020B0702040204020203" pitchFamily="34" charset="0"/>
                </a:defRPr>
              </a:lvl1pPr>
              <a:lvl2pPr marL="457200" marR="0" indent="-228600" defTabSz="932742" fontAlgn="auto">
                <a:lnSpc>
                  <a:spcPct val="100000"/>
                </a:lnSpc>
                <a:spcBef>
                  <a:spcPct val="20000"/>
                </a:spcBef>
                <a:spcAft>
                  <a:spcPts val="0"/>
                </a:spcAft>
                <a:buClrTx/>
                <a:buSzPct val="90000"/>
                <a:buFont typeface="Wingdings" panose="05000000000000000000" pitchFamily="2" charset="2"/>
                <a:buChar char=""/>
                <a:tabLst/>
                <a:defRPr sz="2000" spc="0" baseline="0"/>
              </a:lvl2pPr>
              <a:lvl3pPr marL="657225" marR="0" indent="-200025" defTabSz="932742" fontAlgn="auto">
                <a:lnSpc>
                  <a:spcPct val="100000"/>
                </a:lnSpc>
                <a:spcBef>
                  <a:spcPct val="20000"/>
                </a:spcBef>
                <a:spcAft>
                  <a:spcPts val="0"/>
                </a:spcAft>
                <a:buClrTx/>
                <a:buSzPct val="90000"/>
                <a:buFont typeface="Wingdings" panose="05000000000000000000" pitchFamily="2" charset="2"/>
                <a:buChar char=""/>
                <a:tabLst/>
                <a:defRPr sz="1600" spc="0" baseline="0"/>
              </a:lvl3pPr>
              <a:lvl4pPr marL="842963" marR="0" indent="-180975" defTabSz="932742" fontAlgn="auto">
                <a:lnSpc>
                  <a:spcPct val="100000"/>
                </a:lnSpc>
                <a:spcBef>
                  <a:spcPct val="20000"/>
                </a:spcBef>
                <a:spcAft>
                  <a:spcPts val="0"/>
                </a:spcAft>
                <a:buClrTx/>
                <a:buSzPct val="90000"/>
                <a:buFont typeface="Wingdings" panose="05000000000000000000" pitchFamily="2" charset="2"/>
                <a:buChar char=""/>
                <a:tabLst/>
                <a:defRPr sz="1400" spc="0" baseline="0"/>
              </a:lvl4pPr>
              <a:lvl5pPr marL="1023938" marR="0" indent="-168275" defTabSz="932742" fontAlgn="auto">
                <a:lnSpc>
                  <a:spcPct val="100000"/>
                </a:lnSpc>
                <a:spcBef>
                  <a:spcPct val="20000"/>
                </a:spcBef>
                <a:spcAft>
                  <a:spcPts val="0"/>
                </a:spcAft>
                <a:buClrTx/>
                <a:buSzPct val="90000"/>
                <a:buFont typeface="Wingdings" panose="05000000000000000000" pitchFamily="2" charset="2"/>
                <a:buChar char=""/>
                <a:tabLst/>
                <a:defRPr sz="1400" spc="0" baseline="0"/>
              </a:lvl5pPr>
              <a:lvl6pPr marL="2565040" indent="-233186" defTabSz="932742">
                <a:spcBef>
                  <a:spcPct val="20000"/>
                </a:spcBef>
                <a:buFont typeface="Arial" pitchFamily="34" charset="0"/>
                <a:buChar char="•"/>
                <a:defRPr sz="2000"/>
              </a:lvl6pPr>
              <a:lvl7pPr marL="3031412" indent="-233186" defTabSz="932742">
                <a:spcBef>
                  <a:spcPct val="20000"/>
                </a:spcBef>
                <a:buFont typeface="Arial" pitchFamily="34" charset="0"/>
                <a:buChar char="•"/>
                <a:defRPr sz="2000"/>
              </a:lvl7pPr>
              <a:lvl8pPr marL="3497783" indent="-233186" defTabSz="932742">
                <a:spcBef>
                  <a:spcPct val="20000"/>
                </a:spcBef>
                <a:buFont typeface="Arial" pitchFamily="34" charset="0"/>
                <a:buChar char="•"/>
                <a:defRPr sz="2000"/>
              </a:lvl8pPr>
              <a:lvl9pPr marL="3964155" indent="-233186" defTabSz="932742">
                <a:spcBef>
                  <a:spcPct val="20000"/>
                </a:spcBef>
                <a:buFont typeface="Arial" pitchFamily="34" charset="0"/>
                <a:buChar char="•"/>
                <a:defRPr sz="2000"/>
              </a:lvl9pPr>
            </a:lstStyle>
            <a:p>
              <a:pPr>
                <a:defRPr/>
              </a:pP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rPr>
                <a:t>유해한 사용을 감지하고 완화하기 위한 콘텐츠 필터링 및 </a:t>
              </a: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rPr>
                <a:t>Responsible AI</a:t>
              </a:r>
              <a:endParaRPr lang="en-US" altLang="ja-JP"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endParaRPr>
            </a:p>
          </p:txBody>
        </p:sp>
        <p:grpSp>
          <p:nvGrpSpPr>
            <p:cNvPr id="122" name="deploy">
              <a:extLst>
                <a:ext uri="{FF2B5EF4-FFF2-40B4-BE49-F238E27FC236}">
                  <a16:creationId xmlns:a16="http://schemas.microsoft.com/office/drawing/2014/main" id="{9FC9680B-1302-ADA9-7DAA-993513021A5D}"/>
                </a:ext>
                <a:ext uri="{C183D7F6-B498-43B3-948B-1728B52AA6E4}">
                  <adec:decorative xmlns:adec="http://schemas.microsoft.com/office/drawing/2017/decorative" val="1"/>
                </a:ext>
              </a:extLst>
            </p:cNvPr>
            <p:cNvGrpSpPr/>
            <p:nvPr/>
          </p:nvGrpSpPr>
          <p:grpSpPr>
            <a:xfrm>
              <a:off x="6096020" y="3848047"/>
              <a:ext cx="557561" cy="513079"/>
              <a:chOff x="9141255" y="2173883"/>
              <a:chExt cx="459946" cy="423254"/>
            </a:xfrm>
          </p:grpSpPr>
          <p:sp>
            <p:nvSpPr>
              <p:cNvPr id="123" name="Freeform 5">
                <a:extLst>
                  <a:ext uri="{FF2B5EF4-FFF2-40B4-BE49-F238E27FC236}">
                    <a16:creationId xmlns:a16="http://schemas.microsoft.com/office/drawing/2014/main" id="{1315820C-1A1C-1D68-C9C2-C4BB893B408B}"/>
                  </a:ext>
                </a:extLst>
              </p:cNvPr>
              <p:cNvSpPr>
                <a:spLocks/>
              </p:cNvSpPr>
              <p:nvPr/>
            </p:nvSpPr>
            <p:spPr bwMode="auto">
              <a:xfrm>
                <a:off x="9285398" y="2475271"/>
                <a:ext cx="315803" cy="121866"/>
              </a:xfrm>
              <a:custGeom>
                <a:avLst/>
                <a:gdLst>
                  <a:gd name="T0" fmla="*/ 425 w 425"/>
                  <a:gd name="T1" fmla="*/ 125 h 165"/>
                  <a:gd name="T2" fmla="*/ 394 w 425"/>
                  <a:gd name="T3" fmla="*/ 10 h 165"/>
                  <a:gd name="T4" fmla="*/ 389 w 425"/>
                  <a:gd name="T5" fmla="*/ 6 h 165"/>
                  <a:gd name="T6" fmla="*/ 384 w 425"/>
                  <a:gd name="T7" fmla="*/ 9 h 165"/>
                  <a:gd name="T8" fmla="*/ 361 w 425"/>
                  <a:gd name="T9" fmla="*/ 49 h 165"/>
                  <a:gd name="T10" fmla="*/ 295 w 425"/>
                  <a:gd name="T11" fmla="*/ 11 h 165"/>
                  <a:gd name="T12" fmla="*/ 276 w 425"/>
                  <a:gd name="T13" fmla="*/ 0 h 165"/>
                  <a:gd name="T14" fmla="*/ 115 w 425"/>
                  <a:gd name="T15" fmla="*/ 118 h 165"/>
                  <a:gd name="T16" fmla="*/ 20 w 425"/>
                  <a:gd name="T17" fmla="*/ 88 h 165"/>
                  <a:gd name="T18" fmla="*/ 0 w 425"/>
                  <a:gd name="T19" fmla="*/ 100 h 165"/>
                  <a:gd name="T20" fmla="*/ 115 w 425"/>
                  <a:gd name="T21" fmla="*/ 139 h 165"/>
                  <a:gd name="T22" fmla="*/ 252 w 425"/>
                  <a:gd name="T23" fmla="*/ 81 h 165"/>
                  <a:gd name="T24" fmla="*/ 256 w 425"/>
                  <a:gd name="T25" fmla="*/ 77 h 165"/>
                  <a:gd name="T26" fmla="*/ 323 w 425"/>
                  <a:gd name="T27" fmla="*/ 115 h 165"/>
                  <a:gd name="T28" fmla="*/ 299 w 425"/>
                  <a:gd name="T29" fmla="*/ 156 h 165"/>
                  <a:gd name="T30" fmla="*/ 299 w 425"/>
                  <a:gd name="T31" fmla="*/ 162 h 165"/>
                  <a:gd name="T32" fmla="*/ 305 w 425"/>
                  <a:gd name="T33" fmla="*/ 164 h 165"/>
                  <a:gd name="T34" fmla="*/ 419 w 425"/>
                  <a:gd name="T35" fmla="*/ 133 h 165"/>
                  <a:gd name="T36" fmla="*/ 424 w 425"/>
                  <a:gd name="T37" fmla="*/ 130 h 165"/>
                  <a:gd name="T38" fmla="*/ 425 w 425"/>
                  <a:gd name="T39" fmla="*/ 12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25" h="165">
                    <a:moveTo>
                      <a:pt x="425" y="125"/>
                    </a:moveTo>
                    <a:cubicBezTo>
                      <a:pt x="394" y="10"/>
                      <a:pt x="394" y="10"/>
                      <a:pt x="394" y="10"/>
                    </a:cubicBezTo>
                    <a:cubicBezTo>
                      <a:pt x="393" y="7"/>
                      <a:pt x="391" y="6"/>
                      <a:pt x="389" y="6"/>
                    </a:cubicBezTo>
                    <a:cubicBezTo>
                      <a:pt x="388" y="6"/>
                      <a:pt x="385" y="6"/>
                      <a:pt x="384" y="9"/>
                    </a:cubicBezTo>
                    <a:cubicBezTo>
                      <a:pt x="361" y="49"/>
                      <a:pt x="361" y="49"/>
                      <a:pt x="361" y="49"/>
                    </a:cubicBezTo>
                    <a:cubicBezTo>
                      <a:pt x="295" y="11"/>
                      <a:pt x="295" y="11"/>
                      <a:pt x="295" y="11"/>
                    </a:cubicBezTo>
                    <a:cubicBezTo>
                      <a:pt x="276" y="0"/>
                      <a:pt x="276" y="0"/>
                      <a:pt x="276" y="0"/>
                    </a:cubicBezTo>
                    <a:cubicBezTo>
                      <a:pt x="255" y="68"/>
                      <a:pt x="191" y="118"/>
                      <a:pt x="115" y="118"/>
                    </a:cubicBezTo>
                    <a:cubicBezTo>
                      <a:pt x="80" y="118"/>
                      <a:pt x="47" y="107"/>
                      <a:pt x="20" y="88"/>
                    </a:cubicBezTo>
                    <a:cubicBezTo>
                      <a:pt x="0" y="100"/>
                      <a:pt x="0" y="100"/>
                      <a:pt x="0" y="100"/>
                    </a:cubicBezTo>
                    <a:cubicBezTo>
                      <a:pt x="33" y="125"/>
                      <a:pt x="73" y="139"/>
                      <a:pt x="115" y="139"/>
                    </a:cubicBezTo>
                    <a:cubicBezTo>
                      <a:pt x="167" y="139"/>
                      <a:pt x="216" y="119"/>
                      <a:pt x="252" y="81"/>
                    </a:cubicBezTo>
                    <a:cubicBezTo>
                      <a:pt x="256" y="77"/>
                      <a:pt x="256" y="77"/>
                      <a:pt x="256" y="77"/>
                    </a:cubicBezTo>
                    <a:cubicBezTo>
                      <a:pt x="323" y="115"/>
                      <a:pt x="323" y="115"/>
                      <a:pt x="323" y="115"/>
                    </a:cubicBezTo>
                    <a:cubicBezTo>
                      <a:pt x="299" y="156"/>
                      <a:pt x="299" y="156"/>
                      <a:pt x="299" y="156"/>
                    </a:cubicBezTo>
                    <a:cubicBezTo>
                      <a:pt x="297" y="159"/>
                      <a:pt x="299" y="162"/>
                      <a:pt x="299" y="162"/>
                    </a:cubicBezTo>
                    <a:cubicBezTo>
                      <a:pt x="300" y="163"/>
                      <a:pt x="302" y="165"/>
                      <a:pt x="305" y="164"/>
                    </a:cubicBezTo>
                    <a:cubicBezTo>
                      <a:pt x="419" y="133"/>
                      <a:pt x="419" y="133"/>
                      <a:pt x="419" y="133"/>
                    </a:cubicBezTo>
                    <a:cubicBezTo>
                      <a:pt x="421" y="133"/>
                      <a:pt x="423" y="132"/>
                      <a:pt x="424" y="130"/>
                    </a:cubicBezTo>
                    <a:cubicBezTo>
                      <a:pt x="425" y="128"/>
                      <a:pt x="425" y="127"/>
                      <a:pt x="425" y="125"/>
                    </a:cubicBezTo>
                    <a:close/>
                  </a:path>
                </a:pathLst>
              </a:custGeom>
              <a:solidFill>
                <a:srgbClr val="4FE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24" name="Freeform 6">
                <a:extLst>
                  <a:ext uri="{FF2B5EF4-FFF2-40B4-BE49-F238E27FC236}">
                    <a16:creationId xmlns:a16="http://schemas.microsoft.com/office/drawing/2014/main" id="{ECBE2CEC-2E3B-BDA4-DD87-92EF880DF9BE}"/>
                  </a:ext>
                </a:extLst>
              </p:cNvPr>
              <p:cNvSpPr>
                <a:spLocks/>
              </p:cNvSpPr>
              <p:nvPr/>
            </p:nvSpPr>
            <p:spPr bwMode="auto">
              <a:xfrm>
                <a:off x="9141255" y="2308853"/>
                <a:ext cx="176902" cy="288284"/>
              </a:xfrm>
              <a:custGeom>
                <a:avLst/>
                <a:gdLst>
                  <a:gd name="T0" fmla="*/ 239 w 239"/>
                  <a:gd name="T1" fmla="*/ 22 h 388"/>
                  <a:gd name="T2" fmla="*/ 239 w 239"/>
                  <a:gd name="T3" fmla="*/ 0 h 388"/>
                  <a:gd name="T4" fmla="*/ 121 w 239"/>
                  <a:gd name="T5" fmla="*/ 174 h 388"/>
                  <a:gd name="T6" fmla="*/ 129 w 239"/>
                  <a:gd name="T7" fmla="*/ 229 h 388"/>
                  <a:gd name="T8" fmla="*/ 130 w 239"/>
                  <a:gd name="T9" fmla="*/ 235 h 388"/>
                  <a:gd name="T10" fmla="*/ 65 w 239"/>
                  <a:gd name="T11" fmla="*/ 273 h 388"/>
                  <a:gd name="T12" fmla="*/ 41 w 239"/>
                  <a:gd name="T13" fmla="*/ 232 h 388"/>
                  <a:gd name="T14" fmla="*/ 37 w 239"/>
                  <a:gd name="T15" fmla="*/ 229 h 388"/>
                  <a:gd name="T16" fmla="*/ 36 w 239"/>
                  <a:gd name="T17" fmla="*/ 229 h 388"/>
                  <a:gd name="T18" fmla="*/ 31 w 239"/>
                  <a:gd name="T19" fmla="*/ 233 h 388"/>
                  <a:gd name="T20" fmla="*/ 0 w 239"/>
                  <a:gd name="T21" fmla="*/ 347 h 388"/>
                  <a:gd name="T22" fmla="*/ 1 w 239"/>
                  <a:gd name="T23" fmla="*/ 353 h 388"/>
                  <a:gd name="T24" fmla="*/ 5 w 239"/>
                  <a:gd name="T25" fmla="*/ 356 h 388"/>
                  <a:gd name="T26" fmla="*/ 120 w 239"/>
                  <a:gd name="T27" fmla="*/ 387 h 388"/>
                  <a:gd name="T28" fmla="*/ 125 w 239"/>
                  <a:gd name="T29" fmla="*/ 385 h 388"/>
                  <a:gd name="T30" fmla="*/ 126 w 239"/>
                  <a:gd name="T31" fmla="*/ 379 h 388"/>
                  <a:gd name="T32" fmla="*/ 103 w 239"/>
                  <a:gd name="T33" fmla="*/ 339 h 388"/>
                  <a:gd name="T34" fmla="*/ 139 w 239"/>
                  <a:gd name="T35" fmla="*/ 318 h 388"/>
                  <a:gd name="T36" fmla="*/ 164 w 239"/>
                  <a:gd name="T37" fmla="*/ 303 h 388"/>
                  <a:gd name="T38" fmla="*/ 188 w 239"/>
                  <a:gd name="T39" fmla="*/ 289 h 388"/>
                  <a:gd name="T40" fmla="*/ 142 w 239"/>
                  <a:gd name="T41" fmla="*/ 174 h 388"/>
                  <a:gd name="T42" fmla="*/ 239 w 239"/>
                  <a:gd name="T43" fmla="*/ 22 h 3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39" h="388">
                    <a:moveTo>
                      <a:pt x="239" y="22"/>
                    </a:moveTo>
                    <a:cubicBezTo>
                      <a:pt x="239" y="0"/>
                      <a:pt x="239" y="0"/>
                      <a:pt x="239" y="0"/>
                    </a:cubicBezTo>
                    <a:cubicBezTo>
                      <a:pt x="168" y="29"/>
                      <a:pt x="121" y="97"/>
                      <a:pt x="121" y="174"/>
                    </a:cubicBezTo>
                    <a:cubicBezTo>
                      <a:pt x="121" y="193"/>
                      <a:pt x="123" y="211"/>
                      <a:pt x="129" y="229"/>
                    </a:cubicBezTo>
                    <a:cubicBezTo>
                      <a:pt x="130" y="235"/>
                      <a:pt x="130" y="235"/>
                      <a:pt x="130" y="235"/>
                    </a:cubicBezTo>
                    <a:cubicBezTo>
                      <a:pt x="65" y="273"/>
                      <a:pt x="65" y="273"/>
                      <a:pt x="65" y="273"/>
                    </a:cubicBezTo>
                    <a:cubicBezTo>
                      <a:pt x="41" y="232"/>
                      <a:pt x="41" y="232"/>
                      <a:pt x="41" y="232"/>
                    </a:cubicBezTo>
                    <a:cubicBezTo>
                      <a:pt x="40" y="229"/>
                      <a:pt x="38" y="229"/>
                      <a:pt x="37" y="229"/>
                    </a:cubicBezTo>
                    <a:cubicBezTo>
                      <a:pt x="36" y="229"/>
                      <a:pt x="36" y="229"/>
                      <a:pt x="36" y="229"/>
                    </a:cubicBezTo>
                    <a:cubicBezTo>
                      <a:pt x="35" y="229"/>
                      <a:pt x="32" y="230"/>
                      <a:pt x="31" y="233"/>
                    </a:cubicBezTo>
                    <a:cubicBezTo>
                      <a:pt x="0" y="347"/>
                      <a:pt x="0" y="347"/>
                      <a:pt x="0" y="347"/>
                    </a:cubicBezTo>
                    <a:cubicBezTo>
                      <a:pt x="0" y="349"/>
                      <a:pt x="0" y="351"/>
                      <a:pt x="1" y="353"/>
                    </a:cubicBezTo>
                    <a:cubicBezTo>
                      <a:pt x="2" y="355"/>
                      <a:pt x="3" y="356"/>
                      <a:pt x="5" y="356"/>
                    </a:cubicBezTo>
                    <a:cubicBezTo>
                      <a:pt x="120" y="387"/>
                      <a:pt x="120" y="387"/>
                      <a:pt x="120" y="387"/>
                    </a:cubicBezTo>
                    <a:cubicBezTo>
                      <a:pt x="123" y="388"/>
                      <a:pt x="125" y="386"/>
                      <a:pt x="125" y="385"/>
                    </a:cubicBezTo>
                    <a:cubicBezTo>
                      <a:pt x="126" y="384"/>
                      <a:pt x="127" y="382"/>
                      <a:pt x="126" y="379"/>
                    </a:cubicBezTo>
                    <a:cubicBezTo>
                      <a:pt x="103" y="339"/>
                      <a:pt x="103" y="339"/>
                      <a:pt x="103" y="339"/>
                    </a:cubicBezTo>
                    <a:cubicBezTo>
                      <a:pt x="139" y="318"/>
                      <a:pt x="139" y="318"/>
                      <a:pt x="139" y="318"/>
                    </a:cubicBezTo>
                    <a:cubicBezTo>
                      <a:pt x="164" y="303"/>
                      <a:pt x="164" y="303"/>
                      <a:pt x="164" y="303"/>
                    </a:cubicBezTo>
                    <a:cubicBezTo>
                      <a:pt x="188" y="289"/>
                      <a:pt x="188" y="289"/>
                      <a:pt x="188" y="289"/>
                    </a:cubicBezTo>
                    <a:cubicBezTo>
                      <a:pt x="160" y="259"/>
                      <a:pt x="142" y="219"/>
                      <a:pt x="142" y="174"/>
                    </a:cubicBezTo>
                    <a:cubicBezTo>
                      <a:pt x="142" y="107"/>
                      <a:pt x="182" y="49"/>
                      <a:pt x="239" y="22"/>
                    </a:cubicBezTo>
                    <a:close/>
                  </a:path>
                </a:pathLst>
              </a:custGeom>
              <a:solidFill>
                <a:srgbClr val="4FE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25" name="Freeform 7">
                <a:extLst>
                  <a:ext uri="{FF2B5EF4-FFF2-40B4-BE49-F238E27FC236}">
                    <a16:creationId xmlns:a16="http://schemas.microsoft.com/office/drawing/2014/main" id="{D64CDFDB-F5EB-CFD8-F701-1858EA5AE8B4}"/>
                  </a:ext>
                </a:extLst>
              </p:cNvPr>
              <p:cNvSpPr>
                <a:spLocks/>
              </p:cNvSpPr>
              <p:nvPr/>
            </p:nvSpPr>
            <p:spPr bwMode="auto">
              <a:xfrm>
                <a:off x="9302433" y="2173883"/>
                <a:ext cx="209662" cy="284353"/>
              </a:xfrm>
              <a:custGeom>
                <a:avLst/>
                <a:gdLst>
                  <a:gd name="T0" fmla="*/ 260 w 282"/>
                  <a:gd name="T1" fmla="*/ 357 h 384"/>
                  <a:gd name="T2" fmla="*/ 260 w 282"/>
                  <a:gd name="T3" fmla="*/ 373 h 384"/>
                  <a:gd name="T4" fmla="*/ 280 w 282"/>
                  <a:gd name="T5" fmla="*/ 384 h 384"/>
                  <a:gd name="T6" fmla="*/ 282 w 282"/>
                  <a:gd name="T7" fmla="*/ 357 h 384"/>
                  <a:gd name="T8" fmla="*/ 136 w 282"/>
                  <a:gd name="T9" fmla="*/ 173 h 384"/>
                  <a:gd name="T10" fmla="*/ 131 w 282"/>
                  <a:gd name="T11" fmla="*/ 172 h 384"/>
                  <a:gd name="T12" fmla="*/ 131 w 282"/>
                  <a:gd name="T13" fmla="*/ 97 h 384"/>
                  <a:gd name="T14" fmla="*/ 176 w 282"/>
                  <a:gd name="T15" fmla="*/ 97 h 384"/>
                  <a:gd name="T16" fmla="*/ 182 w 282"/>
                  <a:gd name="T17" fmla="*/ 93 h 384"/>
                  <a:gd name="T18" fmla="*/ 180 w 282"/>
                  <a:gd name="T19" fmla="*/ 87 h 384"/>
                  <a:gd name="T20" fmla="*/ 96 w 282"/>
                  <a:gd name="T21" fmla="*/ 3 h 384"/>
                  <a:gd name="T22" fmla="*/ 86 w 282"/>
                  <a:gd name="T23" fmla="*/ 3 h 384"/>
                  <a:gd name="T24" fmla="*/ 2 w 282"/>
                  <a:gd name="T25" fmla="*/ 87 h 384"/>
                  <a:gd name="T26" fmla="*/ 1 w 282"/>
                  <a:gd name="T27" fmla="*/ 93 h 384"/>
                  <a:gd name="T28" fmla="*/ 6 w 282"/>
                  <a:gd name="T29" fmla="*/ 97 h 384"/>
                  <a:gd name="T30" fmla="*/ 54 w 282"/>
                  <a:gd name="T31" fmla="*/ 97 h 384"/>
                  <a:gd name="T32" fmla="*/ 54 w 282"/>
                  <a:gd name="T33" fmla="*/ 194 h 384"/>
                  <a:gd name="T34" fmla="*/ 92 w 282"/>
                  <a:gd name="T35" fmla="*/ 189 h 384"/>
                  <a:gd name="T36" fmla="*/ 260 w 282"/>
                  <a:gd name="T37" fmla="*/ 35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2" h="384">
                    <a:moveTo>
                      <a:pt x="260" y="357"/>
                    </a:moveTo>
                    <a:cubicBezTo>
                      <a:pt x="260" y="362"/>
                      <a:pt x="260" y="367"/>
                      <a:pt x="260" y="373"/>
                    </a:cubicBezTo>
                    <a:cubicBezTo>
                      <a:pt x="280" y="384"/>
                      <a:pt x="280" y="384"/>
                      <a:pt x="280" y="384"/>
                    </a:cubicBezTo>
                    <a:cubicBezTo>
                      <a:pt x="281" y="374"/>
                      <a:pt x="282" y="365"/>
                      <a:pt x="282" y="357"/>
                    </a:cubicBezTo>
                    <a:cubicBezTo>
                      <a:pt x="282" y="269"/>
                      <a:pt x="222" y="193"/>
                      <a:pt x="136" y="173"/>
                    </a:cubicBezTo>
                    <a:cubicBezTo>
                      <a:pt x="131" y="172"/>
                      <a:pt x="131" y="172"/>
                      <a:pt x="131" y="172"/>
                    </a:cubicBezTo>
                    <a:cubicBezTo>
                      <a:pt x="131" y="97"/>
                      <a:pt x="131" y="97"/>
                      <a:pt x="131" y="97"/>
                    </a:cubicBezTo>
                    <a:cubicBezTo>
                      <a:pt x="176" y="97"/>
                      <a:pt x="176" y="97"/>
                      <a:pt x="176" y="97"/>
                    </a:cubicBezTo>
                    <a:cubicBezTo>
                      <a:pt x="180" y="97"/>
                      <a:pt x="181" y="94"/>
                      <a:pt x="182" y="93"/>
                    </a:cubicBezTo>
                    <a:cubicBezTo>
                      <a:pt x="182" y="92"/>
                      <a:pt x="183" y="89"/>
                      <a:pt x="180" y="87"/>
                    </a:cubicBezTo>
                    <a:cubicBezTo>
                      <a:pt x="96" y="3"/>
                      <a:pt x="96" y="3"/>
                      <a:pt x="96" y="3"/>
                    </a:cubicBezTo>
                    <a:cubicBezTo>
                      <a:pt x="94" y="0"/>
                      <a:pt x="89" y="0"/>
                      <a:pt x="86" y="3"/>
                    </a:cubicBezTo>
                    <a:cubicBezTo>
                      <a:pt x="2" y="87"/>
                      <a:pt x="2" y="87"/>
                      <a:pt x="2" y="87"/>
                    </a:cubicBezTo>
                    <a:cubicBezTo>
                      <a:pt x="0" y="89"/>
                      <a:pt x="0" y="92"/>
                      <a:pt x="1" y="93"/>
                    </a:cubicBezTo>
                    <a:cubicBezTo>
                      <a:pt x="1" y="94"/>
                      <a:pt x="2" y="97"/>
                      <a:pt x="6" y="97"/>
                    </a:cubicBezTo>
                    <a:cubicBezTo>
                      <a:pt x="54" y="97"/>
                      <a:pt x="54" y="97"/>
                      <a:pt x="54" y="97"/>
                    </a:cubicBezTo>
                    <a:cubicBezTo>
                      <a:pt x="54" y="194"/>
                      <a:pt x="54" y="194"/>
                      <a:pt x="54" y="194"/>
                    </a:cubicBezTo>
                    <a:cubicBezTo>
                      <a:pt x="66" y="191"/>
                      <a:pt x="79" y="189"/>
                      <a:pt x="92" y="189"/>
                    </a:cubicBezTo>
                    <a:cubicBezTo>
                      <a:pt x="185" y="189"/>
                      <a:pt x="260" y="265"/>
                      <a:pt x="260" y="357"/>
                    </a:cubicBezTo>
                    <a:close/>
                  </a:path>
                </a:pathLst>
              </a:custGeom>
              <a:solidFill>
                <a:srgbClr val="4FE4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sp>
            <p:nvSpPr>
              <p:cNvPr id="126" name="Oval 8">
                <a:extLst>
                  <a:ext uri="{FF2B5EF4-FFF2-40B4-BE49-F238E27FC236}">
                    <a16:creationId xmlns:a16="http://schemas.microsoft.com/office/drawing/2014/main" id="{D4FEB87E-55EA-7474-022C-153788A61E96}"/>
                  </a:ext>
                </a:extLst>
              </p:cNvPr>
              <p:cNvSpPr>
                <a:spLocks noChangeArrowheads="1"/>
              </p:cNvSpPr>
              <p:nvPr/>
            </p:nvSpPr>
            <p:spPr bwMode="auto">
              <a:xfrm>
                <a:off x="9324709" y="2392717"/>
                <a:ext cx="93038" cy="91727"/>
              </a:xfrm>
              <a:prstGeom prst="ellipse">
                <a:avLst/>
              </a:pr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642" tIns="44821" rIns="89642" bIns="44821" numCol="1" anchor="t" anchorCtr="0" compatLnSpc="1">
                <a:prstTxWarp prst="textNoShape">
                  <a:avLst/>
                </a:prstTxWarp>
              </a:bodyPr>
              <a:lstStyle/>
              <a:p>
                <a:pPr algn="ctr" defTabSz="896386" fontAlgn="base">
                  <a:defRPr/>
                </a:pPr>
                <a:endParaRPr lang="ja-JP" altLang="en-US" sz="2000">
                  <a:solidFill>
                    <a:srgbClr val="505050"/>
                  </a:solidFill>
                  <a:latin typeface="맑은 고딕" panose="020B0503020000020004" pitchFamily="50" charset="-127"/>
                  <a:ea typeface="맑은 고딕" panose="020B0503020000020004" pitchFamily="50" charset="-127"/>
                </a:endParaRPr>
              </a:p>
            </p:txBody>
          </p:sp>
        </p:grpSp>
      </p:grpSp>
      <p:grpSp>
        <p:nvGrpSpPr>
          <p:cNvPr id="127" name="Group 7">
            <a:extLst>
              <a:ext uri="{FF2B5EF4-FFF2-40B4-BE49-F238E27FC236}">
                <a16:creationId xmlns:a16="http://schemas.microsoft.com/office/drawing/2014/main" id="{D661446B-6C42-8070-67F7-B9A94B4778DD}"/>
              </a:ext>
            </a:extLst>
          </p:cNvPr>
          <p:cNvGrpSpPr/>
          <p:nvPr/>
        </p:nvGrpSpPr>
        <p:grpSpPr>
          <a:xfrm>
            <a:off x="6096002" y="2507989"/>
            <a:ext cx="4993686" cy="504637"/>
            <a:chOff x="6143940" y="1754560"/>
            <a:chExt cx="4993686" cy="504637"/>
          </a:xfrm>
        </p:grpSpPr>
        <p:sp>
          <p:nvSpPr>
            <p:cNvPr id="128" name="Text Placeholder 5">
              <a:extLst>
                <a:ext uri="{FF2B5EF4-FFF2-40B4-BE49-F238E27FC236}">
                  <a16:creationId xmlns:a16="http://schemas.microsoft.com/office/drawing/2014/main" id="{070F4FE3-A046-C24A-75CB-AF8B5D2A6917}"/>
                </a:ext>
                <a:ext uri="{C183D7F6-B498-43B3-948B-1728B52AA6E4}">
                  <adec:decorative xmlns:adec="http://schemas.microsoft.com/office/drawing/2017/decorative" val="1"/>
                </a:ext>
              </a:extLst>
            </p:cNvPr>
            <p:cNvSpPr txBox="1">
              <a:spLocks/>
            </p:cNvSpPr>
            <p:nvPr/>
          </p:nvSpPr>
          <p:spPr>
            <a:xfrm>
              <a:off x="6945854" y="1754560"/>
              <a:ext cx="4191772" cy="492443"/>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defRPr/>
              </a:pP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새로운 고객 시나리오를 지원할 수 있는 대규모 사전 교육 </a:t>
              </a: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AI </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모델</a:t>
              </a:r>
              <a:endParaRPr lang="ja-JP"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endParaRPr>
            </a:p>
          </p:txBody>
        </p:sp>
        <p:grpSp>
          <p:nvGrpSpPr>
            <p:cNvPr id="129" name="manage">
              <a:extLst>
                <a:ext uri="{FF2B5EF4-FFF2-40B4-BE49-F238E27FC236}">
                  <a16:creationId xmlns:a16="http://schemas.microsoft.com/office/drawing/2014/main" id="{D031650A-7D98-FD17-A202-A5A4D0C08EED}"/>
                </a:ext>
                <a:ext uri="{C183D7F6-B498-43B3-948B-1728B52AA6E4}">
                  <adec:decorative xmlns:adec="http://schemas.microsoft.com/office/drawing/2017/decorative" val="1"/>
                </a:ext>
              </a:extLst>
            </p:cNvPr>
            <p:cNvGrpSpPr/>
            <p:nvPr/>
          </p:nvGrpSpPr>
          <p:grpSpPr>
            <a:xfrm>
              <a:off x="6143940" y="1797983"/>
              <a:ext cx="458117" cy="461214"/>
              <a:chOff x="4477326" y="5668469"/>
              <a:chExt cx="397725" cy="400412"/>
            </a:xfrm>
          </p:grpSpPr>
          <p:sp>
            <p:nvSpPr>
              <p:cNvPr id="130" name="Freeform: Shape 70">
                <a:extLst>
                  <a:ext uri="{FF2B5EF4-FFF2-40B4-BE49-F238E27FC236}">
                    <a16:creationId xmlns:a16="http://schemas.microsoft.com/office/drawing/2014/main" id="{C2F15955-FC09-A419-85A2-A438FCB51974}"/>
                  </a:ext>
                </a:extLst>
              </p:cNvPr>
              <p:cNvSpPr/>
              <p:nvPr/>
            </p:nvSpPr>
            <p:spPr>
              <a:xfrm>
                <a:off x="4477326" y="5733854"/>
                <a:ext cx="82947" cy="124420"/>
              </a:xfrm>
              <a:custGeom>
                <a:avLst/>
                <a:gdLst>
                  <a:gd name="connsiteX0" fmla="*/ 52441 w 82947"/>
                  <a:gd name="connsiteY0" fmla="*/ 1328 h 124419"/>
                  <a:gd name="connsiteX1" fmla="*/ 1328 w 82947"/>
                  <a:gd name="connsiteY1" fmla="*/ 124264 h 124419"/>
                  <a:gd name="connsiteX2" fmla="*/ 43922 w 82947"/>
                  <a:gd name="connsiteY2" fmla="*/ 124264 h 124419"/>
                  <a:gd name="connsiteX3" fmla="*/ 82396 w 82947"/>
                  <a:gd name="connsiteY3" fmla="*/ 31294 h 124419"/>
                  <a:gd name="connsiteX4" fmla="*/ 52441 w 82947"/>
                  <a:gd name="connsiteY4" fmla="*/ 1328 h 124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47" h="124419">
                    <a:moveTo>
                      <a:pt x="52441" y="1328"/>
                    </a:moveTo>
                    <a:cubicBezTo>
                      <a:pt x="22695" y="34228"/>
                      <a:pt x="3842" y="77046"/>
                      <a:pt x="1328" y="124264"/>
                    </a:cubicBezTo>
                    <a:lnTo>
                      <a:pt x="43922" y="124264"/>
                    </a:lnTo>
                    <a:cubicBezTo>
                      <a:pt x="46296" y="88780"/>
                      <a:pt x="60401" y="56510"/>
                      <a:pt x="82396" y="31294"/>
                    </a:cubicBezTo>
                    <a:lnTo>
                      <a:pt x="52441" y="1328"/>
                    </a:lnTo>
                    <a:close/>
                  </a:path>
                </a:pathLst>
              </a:custGeom>
              <a:solidFill>
                <a:srgbClr val="50E6FF"/>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1" name="Freeform: Shape 71">
                <a:extLst>
                  <a:ext uri="{FF2B5EF4-FFF2-40B4-BE49-F238E27FC236}">
                    <a16:creationId xmlns:a16="http://schemas.microsoft.com/office/drawing/2014/main" id="{B42D0A7B-A3EE-A4F0-6031-96C450A7B10B}"/>
                  </a:ext>
                </a:extLst>
              </p:cNvPr>
              <p:cNvSpPr/>
              <p:nvPr/>
            </p:nvSpPr>
            <p:spPr>
              <a:xfrm>
                <a:off x="4543450" y="5985934"/>
                <a:ext cx="124421" cy="82947"/>
              </a:xfrm>
              <a:custGeom>
                <a:avLst/>
                <a:gdLst>
                  <a:gd name="connsiteX0" fmla="*/ 1328 w 124420"/>
                  <a:gd name="connsiteY0" fmla="*/ 31224 h 82946"/>
                  <a:gd name="connsiteX1" fmla="*/ 124222 w 124420"/>
                  <a:gd name="connsiteY1" fmla="*/ 81725 h 82946"/>
                  <a:gd name="connsiteX2" fmla="*/ 124222 w 124420"/>
                  <a:gd name="connsiteY2" fmla="*/ 39955 h 82946"/>
                  <a:gd name="connsiteX3" fmla="*/ 31214 w 124420"/>
                  <a:gd name="connsiteY3" fmla="*/ 1328 h 82946"/>
                  <a:gd name="connsiteX4" fmla="*/ 1328 w 124420"/>
                  <a:gd name="connsiteY4" fmla="*/ 31224 h 829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20" h="82946">
                    <a:moveTo>
                      <a:pt x="1328" y="31224"/>
                    </a:moveTo>
                    <a:cubicBezTo>
                      <a:pt x="34286" y="60701"/>
                      <a:pt x="77089" y="79420"/>
                      <a:pt x="124222" y="81725"/>
                    </a:cubicBezTo>
                    <a:lnTo>
                      <a:pt x="124222" y="39955"/>
                    </a:lnTo>
                    <a:cubicBezTo>
                      <a:pt x="88680" y="37580"/>
                      <a:pt x="56421" y="23401"/>
                      <a:pt x="31214" y="1328"/>
                    </a:cubicBezTo>
                    <a:lnTo>
                      <a:pt x="1328" y="31224"/>
                    </a:lnTo>
                    <a:close/>
                  </a:path>
                </a:pathLst>
              </a:custGeom>
              <a:solidFill>
                <a:srgbClr val="0078D4"/>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2" name="Freeform: Shape 72">
                <a:extLst>
                  <a:ext uri="{FF2B5EF4-FFF2-40B4-BE49-F238E27FC236}">
                    <a16:creationId xmlns:a16="http://schemas.microsoft.com/office/drawing/2014/main" id="{DA13F44D-08F6-A4B6-E9D0-E4B016CD2A1C}"/>
                  </a:ext>
                </a:extLst>
              </p:cNvPr>
              <p:cNvSpPr/>
              <p:nvPr/>
            </p:nvSpPr>
            <p:spPr>
              <a:xfrm>
                <a:off x="4477326" y="5877812"/>
                <a:ext cx="82947" cy="124420"/>
              </a:xfrm>
              <a:custGeom>
                <a:avLst/>
                <a:gdLst>
                  <a:gd name="connsiteX0" fmla="*/ 1328 w 82947"/>
                  <a:gd name="connsiteY0" fmla="*/ 1328 h 124419"/>
                  <a:gd name="connsiteX1" fmla="*/ 52301 w 82947"/>
                  <a:gd name="connsiteY1" fmla="*/ 124264 h 124419"/>
                  <a:gd name="connsiteX2" fmla="*/ 82256 w 82947"/>
                  <a:gd name="connsiteY2" fmla="*/ 94298 h 124419"/>
                  <a:gd name="connsiteX3" fmla="*/ 43922 w 82947"/>
                  <a:gd name="connsiteY3" fmla="*/ 1328 h 124419"/>
                  <a:gd name="connsiteX4" fmla="*/ 1328 w 82947"/>
                  <a:gd name="connsiteY4" fmla="*/ 1328 h 124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947" h="124419">
                    <a:moveTo>
                      <a:pt x="1328" y="1328"/>
                    </a:moveTo>
                    <a:cubicBezTo>
                      <a:pt x="3772" y="48547"/>
                      <a:pt x="22625" y="91365"/>
                      <a:pt x="52301" y="124264"/>
                    </a:cubicBezTo>
                    <a:lnTo>
                      <a:pt x="82256" y="94298"/>
                    </a:lnTo>
                    <a:cubicBezTo>
                      <a:pt x="60331" y="69083"/>
                      <a:pt x="46296" y="36812"/>
                      <a:pt x="43922" y="1328"/>
                    </a:cubicBezTo>
                    <a:lnTo>
                      <a:pt x="1328" y="1328"/>
                    </a:lnTo>
                    <a:close/>
                  </a:path>
                </a:pathLst>
              </a:custGeom>
              <a:solidFill>
                <a:srgbClr val="0078D4"/>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3" name="Freeform: Shape 73">
                <a:extLst>
                  <a:ext uri="{FF2B5EF4-FFF2-40B4-BE49-F238E27FC236}">
                    <a16:creationId xmlns:a16="http://schemas.microsoft.com/office/drawing/2014/main" id="{909427AC-A207-5218-3B2A-B7682411477B}"/>
                  </a:ext>
                </a:extLst>
              </p:cNvPr>
              <p:cNvSpPr/>
              <p:nvPr/>
            </p:nvSpPr>
            <p:spPr>
              <a:xfrm>
                <a:off x="4795522" y="5734615"/>
                <a:ext cx="78800" cy="124420"/>
              </a:xfrm>
              <a:custGeom>
                <a:avLst/>
                <a:gdLst>
                  <a:gd name="connsiteX0" fmla="*/ 30306 w 78799"/>
                  <a:gd name="connsiteY0" fmla="*/ 1328 h 124419"/>
                  <a:gd name="connsiteX1" fmla="*/ 1328 w 78799"/>
                  <a:gd name="connsiteY1" fmla="*/ 30316 h 124419"/>
                  <a:gd name="connsiteX2" fmla="*/ 39942 w 78799"/>
                  <a:gd name="connsiteY2" fmla="*/ 123496 h 124419"/>
                  <a:gd name="connsiteX3" fmla="*/ 80720 w 78799"/>
                  <a:gd name="connsiteY3" fmla="*/ 123496 h 124419"/>
                  <a:gd name="connsiteX4" fmla="*/ 30306 w 78799"/>
                  <a:gd name="connsiteY4" fmla="*/ 1328 h 124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799" h="124419">
                    <a:moveTo>
                      <a:pt x="30306" y="1328"/>
                    </a:moveTo>
                    <a:lnTo>
                      <a:pt x="1328" y="30316"/>
                    </a:lnTo>
                    <a:cubicBezTo>
                      <a:pt x="23463" y="55532"/>
                      <a:pt x="37638" y="87873"/>
                      <a:pt x="39942" y="123496"/>
                    </a:cubicBezTo>
                    <a:lnTo>
                      <a:pt x="80720" y="123496"/>
                    </a:lnTo>
                    <a:cubicBezTo>
                      <a:pt x="78276" y="76627"/>
                      <a:pt x="59633" y="34088"/>
                      <a:pt x="30306" y="1328"/>
                    </a:cubicBezTo>
                    <a:close/>
                  </a:path>
                </a:pathLst>
              </a:custGeom>
              <a:solidFill>
                <a:srgbClr val="50E6FF"/>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4" name="Freeform: Shape 74">
                <a:extLst>
                  <a:ext uri="{FF2B5EF4-FFF2-40B4-BE49-F238E27FC236}">
                    <a16:creationId xmlns:a16="http://schemas.microsoft.com/office/drawing/2014/main" id="{58BDB27C-4795-26E3-8D3D-1558929BC8F8}"/>
                  </a:ext>
                </a:extLst>
              </p:cNvPr>
              <p:cNvSpPr/>
              <p:nvPr/>
            </p:nvSpPr>
            <p:spPr>
              <a:xfrm>
                <a:off x="4687360" y="5668533"/>
                <a:ext cx="124421" cy="78799"/>
              </a:xfrm>
              <a:custGeom>
                <a:avLst/>
                <a:gdLst>
                  <a:gd name="connsiteX0" fmla="*/ 1328 w 124420"/>
                  <a:gd name="connsiteY0" fmla="*/ 1328 h 78799"/>
                  <a:gd name="connsiteX1" fmla="*/ 1328 w 124420"/>
                  <a:gd name="connsiteY1" fmla="*/ 42959 h 78799"/>
                  <a:gd name="connsiteX2" fmla="*/ 94476 w 124420"/>
                  <a:gd name="connsiteY2" fmla="*/ 81306 h 78799"/>
                  <a:gd name="connsiteX3" fmla="*/ 123523 w 124420"/>
                  <a:gd name="connsiteY3" fmla="*/ 52249 h 78799"/>
                  <a:gd name="connsiteX4" fmla="*/ 1328 w 124420"/>
                  <a:gd name="connsiteY4" fmla="*/ 1328 h 787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4420" h="78799">
                    <a:moveTo>
                      <a:pt x="1328" y="1328"/>
                    </a:moveTo>
                    <a:lnTo>
                      <a:pt x="1328" y="42959"/>
                    </a:lnTo>
                    <a:cubicBezTo>
                      <a:pt x="36870" y="45264"/>
                      <a:pt x="69199" y="59304"/>
                      <a:pt x="94476" y="81306"/>
                    </a:cubicBezTo>
                    <a:lnTo>
                      <a:pt x="123523" y="52249"/>
                    </a:lnTo>
                    <a:cubicBezTo>
                      <a:pt x="90775" y="22772"/>
                      <a:pt x="48182" y="3913"/>
                      <a:pt x="1328" y="1328"/>
                    </a:cubicBezTo>
                    <a:close/>
                  </a:path>
                </a:pathLst>
              </a:custGeom>
              <a:solidFill>
                <a:srgbClr val="50E6FF"/>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5" name="Freeform: Shape 75">
                <a:extLst>
                  <a:ext uri="{FF2B5EF4-FFF2-40B4-BE49-F238E27FC236}">
                    <a16:creationId xmlns:a16="http://schemas.microsoft.com/office/drawing/2014/main" id="{FCFA85AE-30E7-06FD-F9D8-067D4E816BB3}"/>
                  </a:ext>
                </a:extLst>
              </p:cNvPr>
              <p:cNvSpPr/>
              <p:nvPr/>
            </p:nvSpPr>
            <p:spPr>
              <a:xfrm>
                <a:off x="4543519" y="5668469"/>
                <a:ext cx="124421" cy="78799"/>
              </a:xfrm>
              <a:custGeom>
                <a:avLst/>
                <a:gdLst>
                  <a:gd name="connsiteX0" fmla="*/ 124152 w 124420"/>
                  <a:gd name="connsiteY0" fmla="*/ 1328 h 78799"/>
                  <a:gd name="connsiteX1" fmla="*/ 1328 w 124420"/>
                  <a:gd name="connsiteY1" fmla="*/ 51690 h 78799"/>
                  <a:gd name="connsiteX2" fmla="*/ 31214 w 124420"/>
                  <a:gd name="connsiteY2" fmla="*/ 81586 h 78799"/>
                  <a:gd name="connsiteX3" fmla="*/ 124082 w 124420"/>
                  <a:gd name="connsiteY3" fmla="*/ 43029 h 78799"/>
                  <a:gd name="connsiteX4" fmla="*/ 124082 w 124420"/>
                  <a:gd name="connsiteY4" fmla="*/ 1328 h 78799"/>
                  <a:gd name="connsiteX5" fmla="*/ 124152 w 124420"/>
                  <a:gd name="connsiteY5" fmla="*/ 1328 h 78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420" h="78799">
                    <a:moveTo>
                      <a:pt x="124152" y="1328"/>
                    </a:moveTo>
                    <a:cubicBezTo>
                      <a:pt x="77020" y="3633"/>
                      <a:pt x="34286" y="22283"/>
                      <a:pt x="1328" y="51690"/>
                    </a:cubicBezTo>
                    <a:lnTo>
                      <a:pt x="31214" y="81586"/>
                    </a:lnTo>
                    <a:cubicBezTo>
                      <a:pt x="56351" y="59583"/>
                      <a:pt x="88611" y="45473"/>
                      <a:pt x="124082" y="43029"/>
                    </a:cubicBezTo>
                    <a:lnTo>
                      <a:pt x="124082" y="1328"/>
                    </a:lnTo>
                    <a:lnTo>
                      <a:pt x="124152" y="1328"/>
                    </a:lnTo>
                    <a:close/>
                  </a:path>
                </a:pathLst>
              </a:custGeom>
              <a:solidFill>
                <a:srgbClr val="50E6FF"/>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6" name="Freeform: Shape 76">
                <a:extLst>
                  <a:ext uri="{FF2B5EF4-FFF2-40B4-BE49-F238E27FC236}">
                    <a16:creationId xmlns:a16="http://schemas.microsoft.com/office/drawing/2014/main" id="{17169CD6-3708-8D0F-704D-33914D21F58D}"/>
                  </a:ext>
                </a:extLst>
              </p:cNvPr>
              <p:cNvSpPr/>
              <p:nvPr/>
            </p:nvSpPr>
            <p:spPr>
              <a:xfrm>
                <a:off x="4833577" y="5877812"/>
                <a:ext cx="41474" cy="41473"/>
              </a:xfrm>
              <a:custGeom>
                <a:avLst/>
                <a:gdLst>
                  <a:gd name="connsiteX0" fmla="*/ 35753 w 41473"/>
                  <a:gd name="connsiteY0" fmla="*/ 44146 h 41473"/>
                  <a:gd name="connsiteX1" fmla="*/ 42666 w 41473"/>
                  <a:gd name="connsiteY1" fmla="*/ 1328 h 41473"/>
                  <a:gd name="connsiteX2" fmla="*/ 1887 w 41473"/>
                  <a:gd name="connsiteY2" fmla="*/ 1328 h 41473"/>
                  <a:gd name="connsiteX3" fmla="*/ 1328 w 41473"/>
                  <a:gd name="connsiteY3" fmla="*/ 7615 h 41473"/>
                  <a:gd name="connsiteX4" fmla="*/ 35753 w 41473"/>
                  <a:gd name="connsiteY4" fmla="*/ 44146 h 41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3" h="41473">
                    <a:moveTo>
                      <a:pt x="35753" y="44146"/>
                    </a:moveTo>
                    <a:cubicBezTo>
                      <a:pt x="39523" y="30386"/>
                      <a:pt x="41897" y="16066"/>
                      <a:pt x="42666" y="1328"/>
                    </a:cubicBezTo>
                    <a:lnTo>
                      <a:pt x="1887" y="1328"/>
                    </a:lnTo>
                    <a:cubicBezTo>
                      <a:pt x="1748" y="3424"/>
                      <a:pt x="1538" y="5519"/>
                      <a:pt x="1328" y="7615"/>
                    </a:cubicBezTo>
                    <a:cubicBezTo>
                      <a:pt x="16760" y="15298"/>
                      <a:pt x="29049" y="28290"/>
                      <a:pt x="35753" y="44146"/>
                    </a:cubicBezTo>
                    <a:close/>
                  </a:path>
                </a:pathLst>
              </a:custGeom>
              <a:solidFill>
                <a:srgbClr val="0078D4"/>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7" name="Freeform: Shape 77">
                <a:extLst>
                  <a:ext uri="{FF2B5EF4-FFF2-40B4-BE49-F238E27FC236}">
                    <a16:creationId xmlns:a16="http://schemas.microsoft.com/office/drawing/2014/main" id="{489DE577-75D8-8778-9BCF-38FA089C5556}"/>
                  </a:ext>
                </a:extLst>
              </p:cNvPr>
              <p:cNvSpPr/>
              <p:nvPr/>
            </p:nvSpPr>
            <p:spPr>
              <a:xfrm>
                <a:off x="4687360" y="6016035"/>
                <a:ext cx="41474" cy="49768"/>
              </a:xfrm>
              <a:custGeom>
                <a:avLst/>
                <a:gdLst>
                  <a:gd name="connsiteX0" fmla="*/ 1328 w 41473"/>
                  <a:gd name="connsiteY0" fmla="*/ 9850 h 49768"/>
                  <a:gd name="connsiteX1" fmla="*/ 1328 w 41473"/>
                  <a:gd name="connsiteY1" fmla="*/ 51480 h 49768"/>
                  <a:gd name="connsiteX2" fmla="*/ 43154 w 41473"/>
                  <a:gd name="connsiteY2" fmla="*/ 44635 h 49768"/>
                  <a:gd name="connsiteX3" fmla="*/ 43154 w 41473"/>
                  <a:gd name="connsiteY3" fmla="*/ 1328 h 49768"/>
                  <a:gd name="connsiteX4" fmla="*/ 1328 w 41473"/>
                  <a:gd name="connsiteY4" fmla="*/ 9850 h 497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473" h="49768">
                    <a:moveTo>
                      <a:pt x="1328" y="9850"/>
                    </a:moveTo>
                    <a:lnTo>
                      <a:pt x="1328" y="51480"/>
                    </a:lnTo>
                    <a:cubicBezTo>
                      <a:pt x="15712" y="50712"/>
                      <a:pt x="29747" y="48337"/>
                      <a:pt x="43154" y="44635"/>
                    </a:cubicBezTo>
                    <a:lnTo>
                      <a:pt x="43154" y="1328"/>
                    </a:lnTo>
                    <a:cubicBezTo>
                      <a:pt x="29887" y="6008"/>
                      <a:pt x="15852" y="8872"/>
                      <a:pt x="1328" y="9850"/>
                    </a:cubicBezTo>
                    <a:close/>
                  </a:path>
                </a:pathLst>
              </a:custGeom>
              <a:solidFill>
                <a:srgbClr val="0078D4"/>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8" name="Freeform: Shape 78">
                <a:extLst>
                  <a:ext uri="{FF2B5EF4-FFF2-40B4-BE49-F238E27FC236}">
                    <a16:creationId xmlns:a16="http://schemas.microsoft.com/office/drawing/2014/main" id="{7566731F-756F-723C-69C5-8F94F0563065}"/>
                  </a:ext>
                </a:extLst>
              </p:cNvPr>
              <p:cNvSpPr/>
              <p:nvPr/>
            </p:nvSpPr>
            <p:spPr>
              <a:xfrm>
                <a:off x="4562443" y="5789163"/>
                <a:ext cx="228104" cy="132715"/>
              </a:xfrm>
              <a:custGeom>
                <a:avLst/>
                <a:gdLst>
                  <a:gd name="connsiteX0" fmla="*/ 229100 w 228104"/>
                  <a:gd name="connsiteY0" fmla="*/ 89548 h 132714"/>
                  <a:gd name="connsiteX1" fmla="*/ 229588 w 228104"/>
                  <a:gd name="connsiteY1" fmla="*/ 82284 h 132714"/>
                  <a:gd name="connsiteX2" fmla="*/ 178127 w 228104"/>
                  <a:gd name="connsiteY2" fmla="*/ 30805 h 132714"/>
                  <a:gd name="connsiteX3" fmla="*/ 166606 w 228104"/>
                  <a:gd name="connsiteY3" fmla="*/ 32132 h 132714"/>
                  <a:gd name="connsiteX4" fmla="*/ 110676 w 228104"/>
                  <a:gd name="connsiteY4" fmla="*/ 1328 h 132714"/>
                  <a:gd name="connsiteX5" fmla="*/ 44481 w 228104"/>
                  <a:gd name="connsiteY5" fmla="*/ 67546 h 132714"/>
                  <a:gd name="connsiteX6" fmla="*/ 44551 w 228104"/>
                  <a:gd name="connsiteY6" fmla="*/ 70270 h 132714"/>
                  <a:gd name="connsiteX7" fmla="*/ 33937 w 228104"/>
                  <a:gd name="connsiteY7" fmla="*/ 68524 h 132714"/>
                  <a:gd name="connsiteX8" fmla="*/ 1328 w 228104"/>
                  <a:gd name="connsiteY8" fmla="*/ 101144 h 132714"/>
                  <a:gd name="connsiteX9" fmla="*/ 30725 w 228104"/>
                  <a:gd name="connsiteY9" fmla="*/ 133554 h 132714"/>
                  <a:gd name="connsiteX10" fmla="*/ 173309 w 228104"/>
                  <a:gd name="connsiteY10" fmla="*/ 133833 h 132714"/>
                  <a:gd name="connsiteX11" fmla="*/ 229100 w 228104"/>
                  <a:gd name="connsiteY11" fmla="*/ 89548 h 132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8104" h="132714">
                    <a:moveTo>
                      <a:pt x="229100" y="89548"/>
                    </a:moveTo>
                    <a:cubicBezTo>
                      <a:pt x="229449" y="87174"/>
                      <a:pt x="229588" y="84799"/>
                      <a:pt x="229588" y="82284"/>
                    </a:cubicBezTo>
                    <a:cubicBezTo>
                      <a:pt x="229588" y="53855"/>
                      <a:pt x="206546" y="30805"/>
                      <a:pt x="178127" y="30805"/>
                    </a:cubicBezTo>
                    <a:cubicBezTo>
                      <a:pt x="174147" y="30805"/>
                      <a:pt x="170307" y="31224"/>
                      <a:pt x="166606" y="32132"/>
                    </a:cubicBezTo>
                    <a:cubicBezTo>
                      <a:pt x="154875" y="13622"/>
                      <a:pt x="134207" y="1328"/>
                      <a:pt x="110676" y="1328"/>
                    </a:cubicBezTo>
                    <a:cubicBezTo>
                      <a:pt x="74087" y="1328"/>
                      <a:pt x="44481" y="31015"/>
                      <a:pt x="44481" y="67546"/>
                    </a:cubicBezTo>
                    <a:cubicBezTo>
                      <a:pt x="44481" y="68454"/>
                      <a:pt x="44481" y="69362"/>
                      <a:pt x="44551" y="70270"/>
                    </a:cubicBezTo>
                    <a:cubicBezTo>
                      <a:pt x="41199" y="69152"/>
                      <a:pt x="37638" y="68524"/>
                      <a:pt x="33937" y="68524"/>
                    </a:cubicBezTo>
                    <a:cubicBezTo>
                      <a:pt x="15922" y="68524"/>
                      <a:pt x="1328" y="83123"/>
                      <a:pt x="1328" y="101144"/>
                    </a:cubicBezTo>
                    <a:cubicBezTo>
                      <a:pt x="1328" y="118047"/>
                      <a:pt x="14177" y="131947"/>
                      <a:pt x="30725" y="133554"/>
                    </a:cubicBezTo>
                    <a:lnTo>
                      <a:pt x="173309" y="133833"/>
                    </a:lnTo>
                    <a:cubicBezTo>
                      <a:pt x="182736" y="110713"/>
                      <a:pt x="203753" y="93530"/>
                      <a:pt x="229100" y="89548"/>
                    </a:cubicBezTo>
                    <a:close/>
                  </a:path>
                </a:pathLst>
              </a:custGeom>
              <a:solidFill>
                <a:srgbClr val="50E6FF"/>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39" name="Freeform: Shape 79">
                <a:extLst>
                  <a:ext uri="{FF2B5EF4-FFF2-40B4-BE49-F238E27FC236}">
                    <a16:creationId xmlns:a16="http://schemas.microsoft.com/office/drawing/2014/main" id="{052FDB8B-A748-F6DA-338D-A4CCA984BB44}"/>
                  </a:ext>
                </a:extLst>
              </p:cNvPr>
              <p:cNvSpPr/>
              <p:nvPr/>
            </p:nvSpPr>
            <p:spPr>
              <a:xfrm>
                <a:off x="4749018" y="5895762"/>
                <a:ext cx="103684" cy="170041"/>
              </a:xfrm>
              <a:custGeom>
                <a:avLst/>
                <a:gdLst>
                  <a:gd name="connsiteX0" fmla="*/ 106276 w 103683"/>
                  <a:gd name="connsiteY0" fmla="*/ 53856 h 170040"/>
                  <a:gd name="connsiteX1" fmla="*/ 53767 w 103683"/>
                  <a:gd name="connsiteY1" fmla="*/ 1328 h 170040"/>
                  <a:gd name="connsiteX2" fmla="*/ 2097 w 103683"/>
                  <a:gd name="connsiteY2" fmla="*/ 45194 h 170040"/>
                  <a:gd name="connsiteX3" fmla="*/ 23603 w 103683"/>
                  <a:gd name="connsiteY3" fmla="*/ 45194 h 170040"/>
                  <a:gd name="connsiteX4" fmla="*/ 31633 w 103683"/>
                  <a:gd name="connsiteY4" fmla="*/ 31643 h 170040"/>
                  <a:gd name="connsiteX5" fmla="*/ 53837 w 103683"/>
                  <a:gd name="connsiteY5" fmla="*/ 22423 h 170040"/>
                  <a:gd name="connsiteX6" fmla="*/ 76042 w 103683"/>
                  <a:gd name="connsiteY6" fmla="*/ 31643 h 170040"/>
                  <a:gd name="connsiteX7" fmla="*/ 85259 w 103683"/>
                  <a:gd name="connsiteY7" fmla="*/ 53856 h 170040"/>
                  <a:gd name="connsiteX8" fmla="*/ 85259 w 103683"/>
                  <a:gd name="connsiteY8" fmla="*/ 66498 h 170040"/>
                  <a:gd name="connsiteX9" fmla="*/ 1328 w 103683"/>
                  <a:gd name="connsiteY9" fmla="*/ 66498 h 170040"/>
                  <a:gd name="connsiteX10" fmla="*/ 1328 w 103683"/>
                  <a:gd name="connsiteY10" fmla="*/ 171762 h 170040"/>
                  <a:gd name="connsiteX11" fmla="*/ 106206 w 103683"/>
                  <a:gd name="connsiteY11" fmla="*/ 171762 h 170040"/>
                  <a:gd name="connsiteX12" fmla="*/ 106206 w 103683"/>
                  <a:gd name="connsiteY12" fmla="*/ 73274 h 170040"/>
                  <a:gd name="connsiteX13" fmla="*/ 106276 w 103683"/>
                  <a:gd name="connsiteY13" fmla="*/ 53856 h 170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3683" h="170040">
                    <a:moveTo>
                      <a:pt x="106276" y="53856"/>
                    </a:moveTo>
                    <a:cubicBezTo>
                      <a:pt x="106276" y="25008"/>
                      <a:pt x="82675" y="1328"/>
                      <a:pt x="53767" y="1328"/>
                    </a:cubicBezTo>
                    <a:cubicBezTo>
                      <a:pt x="27862" y="1328"/>
                      <a:pt x="6216" y="20397"/>
                      <a:pt x="2097" y="45194"/>
                    </a:cubicBezTo>
                    <a:lnTo>
                      <a:pt x="23603" y="45194"/>
                    </a:lnTo>
                    <a:cubicBezTo>
                      <a:pt x="25069" y="40095"/>
                      <a:pt x="27792" y="35485"/>
                      <a:pt x="31633" y="31643"/>
                    </a:cubicBezTo>
                    <a:cubicBezTo>
                      <a:pt x="37568" y="25706"/>
                      <a:pt x="45458" y="22423"/>
                      <a:pt x="53837" y="22423"/>
                    </a:cubicBezTo>
                    <a:cubicBezTo>
                      <a:pt x="62216" y="22423"/>
                      <a:pt x="70037" y="25706"/>
                      <a:pt x="76042" y="31643"/>
                    </a:cubicBezTo>
                    <a:cubicBezTo>
                      <a:pt x="81977" y="37580"/>
                      <a:pt x="85259" y="45473"/>
                      <a:pt x="85259" y="53856"/>
                    </a:cubicBezTo>
                    <a:cubicBezTo>
                      <a:pt x="85259" y="55532"/>
                      <a:pt x="85259" y="60282"/>
                      <a:pt x="85259" y="66498"/>
                    </a:cubicBezTo>
                    <a:lnTo>
                      <a:pt x="1328" y="66498"/>
                    </a:lnTo>
                    <a:lnTo>
                      <a:pt x="1328" y="171762"/>
                    </a:lnTo>
                    <a:lnTo>
                      <a:pt x="106206" y="171762"/>
                    </a:lnTo>
                    <a:lnTo>
                      <a:pt x="106206" y="73274"/>
                    </a:lnTo>
                    <a:cubicBezTo>
                      <a:pt x="106276" y="63774"/>
                      <a:pt x="106276" y="56091"/>
                      <a:pt x="106276" y="53856"/>
                    </a:cubicBezTo>
                    <a:close/>
                  </a:path>
                </a:pathLst>
              </a:custGeom>
              <a:solidFill>
                <a:srgbClr val="0078D4"/>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sp>
            <p:nvSpPr>
              <p:cNvPr id="140" name="Freeform: Shape 80">
                <a:extLst>
                  <a:ext uri="{FF2B5EF4-FFF2-40B4-BE49-F238E27FC236}">
                    <a16:creationId xmlns:a16="http://schemas.microsoft.com/office/drawing/2014/main" id="{A33568AA-535D-18B0-C1C4-CAC278CAF100}"/>
                  </a:ext>
                </a:extLst>
              </p:cNvPr>
              <p:cNvSpPr/>
              <p:nvPr/>
            </p:nvSpPr>
            <p:spPr>
              <a:xfrm>
                <a:off x="4788400" y="6000806"/>
                <a:ext cx="24884" cy="24884"/>
              </a:xfrm>
              <a:custGeom>
                <a:avLst/>
                <a:gdLst>
                  <a:gd name="connsiteX0" fmla="*/ 14176 w 24884"/>
                  <a:gd name="connsiteY0" fmla="*/ 27033 h 24884"/>
                  <a:gd name="connsiteX1" fmla="*/ 27024 w 24884"/>
                  <a:gd name="connsiteY1" fmla="*/ 14181 h 24884"/>
                  <a:gd name="connsiteX2" fmla="*/ 14176 w 24884"/>
                  <a:gd name="connsiteY2" fmla="*/ 1328 h 24884"/>
                  <a:gd name="connsiteX3" fmla="*/ 1328 w 24884"/>
                  <a:gd name="connsiteY3" fmla="*/ 14181 h 24884"/>
                  <a:gd name="connsiteX4" fmla="*/ 14176 w 24884"/>
                  <a:gd name="connsiteY4" fmla="*/ 27033 h 248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884" h="24884">
                    <a:moveTo>
                      <a:pt x="14176" y="27033"/>
                    </a:moveTo>
                    <a:cubicBezTo>
                      <a:pt x="21229" y="27033"/>
                      <a:pt x="27024" y="21306"/>
                      <a:pt x="27024" y="14181"/>
                    </a:cubicBezTo>
                    <a:cubicBezTo>
                      <a:pt x="27024" y="7126"/>
                      <a:pt x="21298" y="1328"/>
                      <a:pt x="14176" y="1328"/>
                    </a:cubicBezTo>
                    <a:cubicBezTo>
                      <a:pt x="7124" y="1328"/>
                      <a:pt x="1328" y="7056"/>
                      <a:pt x="1328" y="14181"/>
                    </a:cubicBezTo>
                    <a:cubicBezTo>
                      <a:pt x="1328" y="21306"/>
                      <a:pt x="7054" y="27033"/>
                      <a:pt x="14176" y="27033"/>
                    </a:cubicBezTo>
                    <a:close/>
                  </a:path>
                </a:pathLst>
              </a:custGeom>
              <a:solidFill>
                <a:srgbClr val="50E6FF"/>
              </a:solidFill>
              <a:ln w="4068" cap="flat">
                <a:noFill/>
                <a:prstDash val="solid"/>
                <a:miter/>
              </a:ln>
            </p:spPr>
            <p:txBody>
              <a:bodyPr rtlCol="0" anchor="ctr"/>
              <a:lstStyle/>
              <a:p>
                <a:pPr defTabSz="914367">
                  <a:defRPr/>
                </a:pPr>
                <a:endParaRPr lang="ja-JP" altLang="en-US" sz="2000">
                  <a:solidFill>
                    <a:srgbClr val="FFFFFF"/>
                  </a:solidFill>
                  <a:latin typeface="맑은 고딕" panose="020B0503020000020004" pitchFamily="50" charset="-127"/>
                  <a:ea typeface="맑은 고딕" panose="020B0503020000020004" pitchFamily="50" charset="-127"/>
                </a:endParaRPr>
              </a:p>
            </p:txBody>
          </p:sp>
        </p:grpSp>
      </p:grpSp>
      <p:grpSp>
        <p:nvGrpSpPr>
          <p:cNvPr id="141" name="Group 4">
            <a:extLst>
              <a:ext uri="{FF2B5EF4-FFF2-40B4-BE49-F238E27FC236}">
                <a16:creationId xmlns:a16="http://schemas.microsoft.com/office/drawing/2014/main" id="{0EB7904E-D47E-DAE4-44D0-285C4BA84B91}"/>
              </a:ext>
            </a:extLst>
          </p:cNvPr>
          <p:cNvGrpSpPr/>
          <p:nvPr/>
        </p:nvGrpSpPr>
        <p:grpSpPr>
          <a:xfrm>
            <a:off x="6096000" y="5333422"/>
            <a:ext cx="5288512" cy="787908"/>
            <a:chOff x="6131901" y="4815976"/>
            <a:chExt cx="5288512" cy="787908"/>
          </a:xfrm>
        </p:grpSpPr>
        <p:sp>
          <p:nvSpPr>
            <p:cNvPr id="142" name="Text Placeholder 5">
              <a:extLst>
                <a:ext uri="{FF2B5EF4-FFF2-40B4-BE49-F238E27FC236}">
                  <a16:creationId xmlns:a16="http://schemas.microsoft.com/office/drawing/2014/main" id="{C5968B08-6480-7049-A67D-88634676DA29}"/>
                </a:ext>
                <a:ext uri="{C183D7F6-B498-43B3-948B-1728B52AA6E4}">
                  <adec:decorative xmlns:adec="http://schemas.microsoft.com/office/drawing/2017/decorative" val="1"/>
                </a:ext>
              </a:extLst>
            </p:cNvPr>
            <p:cNvSpPr txBox="1">
              <a:spLocks/>
            </p:cNvSpPr>
            <p:nvPr/>
          </p:nvSpPr>
          <p:spPr>
            <a:xfrm>
              <a:off x="6933818" y="4815976"/>
              <a:ext cx="4486595" cy="787908"/>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defRPr/>
              </a:pPr>
              <a:r>
                <a:rPr lang="ko-KR" altLang="en-US" sz="1600" dirty="0">
                  <a:solidFill>
                    <a:prstClr val="white"/>
                  </a:solidFill>
                  <a:latin typeface="맑은 고딕" panose="020B0503020000020004" pitchFamily="50" charset="-127"/>
                  <a:ea typeface="맑은 고딕" panose="020B0503020000020004" pitchFamily="50" charset="-127"/>
                </a:rPr>
                <a:t>데이터</a:t>
              </a:r>
              <a:r>
                <a:rPr lang="en-US" altLang="ko-KR" sz="1600" dirty="0">
                  <a:solidFill>
                    <a:prstClr val="white"/>
                  </a:solidFill>
                  <a:latin typeface="맑은 고딕" panose="020B0503020000020004" pitchFamily="50" charset="-127"/>
                  <a:ea typeface="맑은 고딕" panose="020B0503020000020004" pitchFamily="50" charset="-127"/>
                </a:rPr>
                <a:t> </a:t>
              </a:r>
              <a:r>
                <a:rPr lang="ko-KR" altLang="en-US" sz="1600" dirty="0" err="1">
                  <a:solidFill>
                    <a:prstClr val="white"/>
                  </a:solidFill>
                  <a:latin typeface="맑은 고딕" panose="020B0503020000020004" pitchFamily="50" charset="-127"/>
                  <a:ea typeface="맑은 고딕" panose="020B0503020000020004" pitchFamily="50" charset="-127"/>
                </a:rPr>
                <a:t>오너쉽</a:t>
              </a:r>
              <a:endParaRPr lang="en-US" sz="1600" dirty="0">
                <a:solidFill>
                  <a:prstClr val="white"/>
                </a:solidFill>
                <a:latin typeface="맑은 고딕" panose="020B0503020000020004" pitchFamily="50" charset="-127"/>
                <a:ea typeface="맑은 고딕" panose="020B0503020000020004" pitchFamily="50" charset="-127"/>
              </a:endParaRPr>
            </a:p>
            <a:p>
              <a:pPr marL="0" indent="0">
                <a:buFont typeface="Wingdings" panose="05000000000000000000" pitchFamily="2" charset="2"/>
                <a:buNone/>
                <a:defRPr/>
              </a:pP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역할 기반 액세스 제어</a:t>
              </a: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(RBAC) </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및 사설 네트워크를 통한 </a:t>
              </a:r>
              <a:r>
                <a:rPr lang="ko-KR" altLang="en-US" sz="1600" dirty="0" err="1">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엔터프라이즈급</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 보안</a:t>
              </a:r>
              <a:endParaRPr lang="ja-JP"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endParaRPr>
            </a:p>
          </p:txBody>
        </p:sp>
        <p:grpSp>
          <p:nvGrpSpPr>
            <p:cNvPr id="143" name="seamless secure access">
              <a:extLst>
                <a:ext uri="{FF2B5EF4-FFF2-40B4-BE49-F238E27FC236}">
                  <a16:creationId xmlns:a16="http://schemas.microsoft.com/office/drawing/2014/main" id="{C372BD3A-F8CF-2E0D-7423-2964ED1AF64C}"/>
                </a:ext>
                <a:ext uri="{C183D7F6-B498-43B3-948B-1728B52AA6E4}">
                  <adec:decorative xmlns:adec="http://schemas.microsoft.com/office/drawing/2017/decorative" val="1"/>
                </a:ext>
              </a:extLst>
            </p:cNvPr>
            <p:cNvGrpSpPr>
              <a:grpSpLocks noChangeAspect="1"/>
            </p:cNvGrpSpPr>
            <p:nvPr/>
          </p:nvGrpSpPr>
          <p:grpSpPr bwMode="auto">
            <a:xfrm>
              <a:off x="6131901" y="4854850"/>
              <a:ext cx="477838" cy="476250"/>
              <a:chOff x="5183" y="3575"/>
              <a:chExt cx="301" cy="300"/>
            </a:xfrm>
          </p:grpSpPr>
          <p:sp>
            <p:nvSpPr>
              <p:cNvPr id="144" name="AutoShape 146">
                <a:extLst>
                  <a:ext uri="{FF2B5EF4-FFF2-40B4-BE49-F238E27FC236}">
                    <a16:creationId xmlns:a16="http://schemas.microsoft.com/office/drawing/2014/main" id="{1FEF4F4F-42AA-8CE0-5551-B88C48C11A82}"/>
                  </a:ext>
                </a:extLst>
              </p:cNvPr>
              <p:cNvSpPr>
                <a:spLocks noChangeAspect="1" noChangeArrowheads="1" noTextEdit="1"/>
              </p:cNvSpPr>
              <p:nvPr/>
            </p:nvSpPr>
            <p:spPr bwMode="auto">
              <a:xfrm>
                <a:off x="5188" y="3575"/>
                <a:ext cx="296"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367">
                  <a:defRPr/>
                </a:pPr>
                <a:endParaRPr lang="en-US" sz="1765" kern="0">
                  <a:solidFill>
                    <a:srgbClr val="FFFFFF"/>
                  </a:solidFill>
                  <a:ea typeface="Yu Gothic UI"/>
                </a:endParaRPr>
              </a:p>
            </p:txBody>
          </p:sp>
          <p:sp>
            <p:nvSpPr>
              <p:cNvPr id="145" name="Freeform 148">
                <a:extLst>
                  <a:ext uri="{FF2B5EF4-FFF2-40B4-BE49-F238E27FC236}">
                    <a16:creationId xmlns:a16="http://schemas.microsoft.com/office/drawing/2014/main" id="{8131E0BC-EF76-0DA9-8835-17509E654EE0}"/>
                  </a:ext>
                </a:extLst>
              </p:cNvPr>
              <p:cNvSpPr>
                <a:spLocks noEditPoints="1"/>
              </p:cNvSpPr>
              <p:nvPr/>
            </p:nvSpPr>
            <p:spPr bwMode="auto">
              <a:xfrm>
                <a:off x="5183" y="3670"/>
                <a:ext cx="290" cy="110"/>
              </a:xfrm>
              <a:custGeom>
                <a:avLst/>
                <a:gdLst>
                  <a:gd name="T0" fmla="*/ 185 w 185"/>
                  <a:gd name="T1" fmla="*/ 30 h 70"/>
                  <a:gd name="T2" fmla="*/ 73 w 185"/>
                  <a:gd name="T3" fmla="*/ 30 h 70"/>
                  <a:gd name="T4" fmla="*/ 63 w 185"/>
                  <a:gd name="T5" fmla="*/ 10 h 70"/>
                  <a:gd name="T6" fmla="*/ 38 w 185"/>
                  <a:gd name="T7" fmla="*/ 0 h 70"/>
                  <a:gd name="T8" fmla="*/ 13 w 185"/>
                  <a:gd name="T9" fmla="*/ 10 h 70"/>
                  <a:gd name="T10" fmla="*/ 13 w 185"/>
                  <a:gd name="T11" fmla="*/ 60 h 70"/>
                  <a:gd name="T12" fmla="*/ 38 w 185"/>
                  <a:gd name="T13" fmla="*/ 70 h 70"/>
                  <a:gd name="T14" fmla="*/ 63 w 185"/>
                  <a:gd name="T15" fmla="*/ 60 h 70"/>
                  <a:gd name="T16" fmla="*/ 73 w 185"/>
                  <a:gd name="T17" fmla="*/ 40 h 70"/>
                  <a:gd name="T18" fmla="*/ 145 w 185"/>
                  <a:gd name="T19" fmla="*/ 40 h 70"/>
                  <a:gd name="T20" fmla="*/ 145 w 185"/>
                  <a:gd name="T21" fmla="*/ 54 h 70"/>
                  <a:gd name="T22" fmla="*/ 175 w 185"/>
                  <a:gd name="T23" fmla="*/ 54 h 70"/>
                  <a:gd name="T24" fmla="*/ 175 w 185"/>
                  <a:gd name="T25" fmla="*/ 40 h 70"/>
                  <a:gd name="T26" fmla="*/ 185 w 185"/>
                  <a:gd name="T27" fmla="*/ 40 h 70"/>
                  <a:gd name="T28" fmla="*/ 185 w 185"/>
                  <a:gd name="T29" fmla="*/ 30 h 70"/>
                  <a:gd name="T30" fmla="*/ 56 w 185"/>
                  <a:gd name="T31" fmla="*/ 53 h 70"/>
                  <a:gd name="T32" fmla="*/ 38 w 185"/>
                  <a:gd name="T33" fmla="*/ 60 h 70"/>
                  <a:gd name="T34" fmla="*/ 21 w 185"/>
                  <a:gd name="T35" fmla="*/ 53 h 70"/>
                  <a:gd name="T36" fmla="*/ 21 w 185"/>
                  <a:gd name="T37" fmla="*/ 17 h 70"/>
                  <a:gd name="T38" fmla="*/ 38 w 185"/>
                  <a:gd name="T39" fmla="*/ 10 h 70"/>
                  <a:gd name="T40" fmla="*/ 56 w 185"/>
                  <a:gd name="T41" fmla="*/ 17 h 70"/>
                  <a:gd name="T42" fmla="*/ 64 w 185"/>
                  <a:gd name="T43" fmla="*/ 35 h 70"/>
                  <a:gd name="T44" fmla="*/ 56 w 185"/>
                  <a:gd name="T45" fmla="*/ 5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5" h="70">
                    <a:moveTo>
                      <a:pt x="185" y="30"/>
                    </a:moveTo>
                    <a:cubicBezTo>
                      <a:pt x="73" y="30"/>
                      <a:pt x="73" y="30"/>
                      <a:pt x="73" y="30"/>
                    </a:cubicBezTo>
                    <a:cubicBezTo>
                      <a:pt x="72" y="23"/>
                      <a:pt x="69" y="16"/>
                      <a:pt x="63" y="10"/>
                    </a:cubicBezTo>
                    <a:cubicBezTo>
                      <a:pt x="56" y="3"/>
                      <a:pt x="47" y="0"/>
                      <a:pt x="38" y="0"/>
                    </a:cubicBezTo>
                    <a:cubicBezTo>
                      <a:pt x="29" y="0"/>
                      <a:pt x="20" y="3"/>
                      <a:pt x="13" y="10"/>
                    </a:cubicBezTo>
                    <a:cubicBezTo>
                      <a:pt x="0" y="24"/>
                      <a:pt x="0" y="46"/>
                      <a:pt x="13" y="60"/>
                    </a:cubicBezTo>
                    <a:cubicBezTo>
                      <a:pt x="20" y="67"/>
                      <a:pt x="29" y="70"/>
                      <a:pt x="38" y="70"/>
                    </a:cubicBezTo>
                    <a:cubicBezTo>
                      <a:pt x="47" y="70"/>
                      <a:pt x="56" y="67"/>
                      <a:pt x="63" y="60"/>
                    </a:cubicBezTo>
                    <a:cubicBezTo>
                      <a:pt x="69" y="54"/>
                      <a:pt x="72" y="47"/>
                      <a:pt x="73" y="40"/>
                    </a:cubicBezTo>
                    <a:cubicBezTo>
                      <a:pt x="145" y="40"/>
                      <a:pt x="145" y="40"/>
                      <a:pt x="145" y="40"/>
                    </a:cubicBezTo>
                    <a:cubicBezTo>
                      <a:pt x="145" y="54"/>
                      <a:pt x="145" y="54"/>
                      <a:pt x="145" y="54"/>
                    </a:cubicBezTo>
                    <a:cubicBezTo>
                      <a:pt x="175" y="54"/>
                      <a:pt x="175" y="54"/>
                      <a:pt x="175" y="54"/>
                    </a:cubicBezTo>
                    <a:cubicBezTo>
                      <a:pt x="175" y="40"/>
                      <a:pt x="175" y="40"/>
                      <a:pt x="175" y="40"/>
                    </a:cubicBezTo>
                    <a:cubicBezTo>
                      <a:pt x="185" y="40"/>
                      <a:pt x="185" y="40"/>
                      <a:pt x="185" y="40"/>
                    </a:cubicBezTo>
                    <a:lnTo>
                      <a:pt x="185" y="30"/>
                    </a:lnTo>
                    <a:close/>
                    <a:moveTo>
                      <a:pt x="56" y="53"/>
                    </a:moveTo>
                    <a:cubicBezTo>
                      <a:pt x="52" y="58"/>
                      <a:pt x="45" y="60"/>
                      <a:pt x="38" y="60"/>
                    </a:cubicBezTo>
                    <a:cubicBezTo>
                      <a:pt x="32" y="60"/>
                      <a:pt x="25" y="58"/>
                      <a:pt x="21" y="53"/>
                    </a:cubicBezTo>
                    <a:cubicBezTo>
                      <a:pt x="11" y="43"/>
                      <a:pt x="11" y="27"/>
                      <a:pt x="21" y="17"/>
                    </a:cubicBezTo>
                    <a:cubicBezTo>
                      <a:pt x="25" y="12"/>
                      <a:pt x="32" y="10"/>
                      <a:pt x="38" y="10"/>
                    </a:cubicBezTo>
                    <a:cubicBezTo>
                      <a:pt x="45" y="10"/>
                      <a:pt x="51" y="12"/>
                      <a:pt x="56" y="17"/>
                    </a:cubicBezTo>
                    <a:cubicBezTo>
                      <a:pt x="61" y="22"/>
                      <a:pt x="64" y="28"/>
                      <a:pt x="64" y="35"/>
                    </a:cubicBezTo>
                    <a:cubicBezTo>
                      <a:pt x="64" y="42"/>
                      <a:pt x="61" y="48"/>
                      <a:pt x="56" y="53"/>
                    </a:cubicBezTo>
                    <a:close/>
                  </a:path>
                </a:pathLst>
              </a:custGeom>
              <a:solidFill>
                <a:srgbClr val="0078D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7">
                  <a:defRPr/>
                </a:pPr>
                <a:endParaRPr lang="ja-JP" altLang="en-US" sz="2000" kern="0">
                  <a:solidFill>
                    <a:srgbClr val="FFFFFF"/>
                  </a:solidFill>
                  <a:latin typeface="맑은 고딕" panose="020B0503020000020004" pitchFamily="50" charset="-127"/>
                  <a:ea typeface="맑은 고딕" panose="020B0503020000020004" pitchFamily="50" charset="-127"/>
                </a:endParaRPr>
              </a:p>
            </p:txBody>
          </p:sp>
          <p:sp>
            <p:nvSpPr>
              <p:cNvPr id="146" name="Freeform 149">
                <a:extLst>
                  <a:ext uri="{FF2B5EF4-FFF2-40B4-BE49-F238E27FC236}">
                    <a16:creationId xmlns:a16="http://schemas.microsoft.com/office/drawing/2014/main" id="{D406C3FA-7117-F035-2B5F-BF8CC55BFFD4}"/>
                  </a:ext>
                </a:extLst>
              </p:cNvPr>
              <p:cNvSpPr>
                <a:spLocks/>
              </p:cNvSpPr>
              <p:nvPr/>
            </p:nvSpPr>
            <p:spPr bwMode="auto">
              <a:xfrm>
                <a:off x="5190" y="3577"/>
                <a:ext cx="292" cy="78"/>
              </a:xfrm>
              <a:custGeom>
                <a:avLst/>
                <a:gdLst>
                  <a:gd name="T0" fmla="*/ 292 w 292"/>
                  <a:gd name="T1" fmla="*/ 39 h 78"/>
                  <a:gd name="T2" fmla="*/ 253 w 292"/>
                  <a:gd name="T3" fmla="*/ 0 h 78"/>
                  <a:gd name="T4" fmla="*/ 253 w 292"/>
                  <a:gd name="T5" fmla="*/ 25 h 78"/>
                  <a:gd name="T6" fmla="*/ 0 w 292"/>
                  <a:gd name="T7" fmla="*/ 25 h 78"/>
                  <a:gd name="T8" fmla="*/ 0 w 292"/>
                  <a:gd name="T9" fmla="*/ 53 h 78"/>
                  <a:gd name="T10" fmla="*/ 253 w 292"/>
                  <a:gd name="T11" fmla="*/ 53 h 78"/>
                  <a:gd name="T12" fmla="*/ 253 w 292"/>
                  <a:gd name="T13" fmla="*/ 78 h 78"/>
                  <a:gd name="T14" fmla="*/ 292 w 292"/>
                  <a:gd name="T15" fmla="*/ 3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2" h="78">
                    <a:moveTo>
                      <a:pt x="292" y="39"/>
                    </a:moveTo>
                    <a:lnTo>
                      <a:pt x="253" y="0"/>
                    </a:lnTo>
                    <a:lnTo>
                      <a:pt x="253" y="25"/>
                    </a:lnTo>
                    <a:lnTo>
                      <a:pt x="0" y="25"/>
                    </a:lnTo>
                    <a:lnTo>
                      <a:pt x="0" y="53"/>
                    </a:lnTo>
                    <a:lnTo>
                      <a:pt x="253" y="53"/>
                    </a:lnTo>
                    <a:lnTo>
                      <a:pt x="253" y="78"/>
                    </a:lnTo>
                    <a:lnTo>
                      <a:pt x="292" y="39"/>
                    </a:lnTo>
                    <a:close/>
                  </a:path>
                </a:pathLst>
              </a:cu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7">
                  <a:defRPr/>
                </a:pPr>
                <a:endParaRPr lang="ja-JP" altLang="en-US" sz="2000" kern="0">
                  <a:solidFill>
                    <a:srgbClr val="FFFFFF"/>
                  </a:solidFill>
                  <a:latin typeface="맑은 고딕" panose="020B0503020000020004" pitchFamily="50" charset="-127"/>
                  <a:ea typeface="맑은 고딕" panose="020B0503020000020004" pitchFamily="50" charset="-127"/>
                </a:endParaRPr>
              </a:p>
            </p:txBody>
          </p:sp>
          <p:sp>
            <p:nvSpPr>
              <p:cNvPr id="147" name="Freeform 150">
                <a:extLst>
                  <a:ext uri="{FF2B5EF4-FFF2-40B4-BE49-F238E27FC236}">
                    <a16:creationId xmlns:a16="http://schemas.microsoft.com/office/drawing/2014/main" id="{8E1F1FCC-76A7-56D9-AB8F-8635E1B0E868}"/>
                  </a:ext>
                </a:extLst>
              </p:cNvPr>
              <p:cNvSpPr>
                <a:spLocks/>
              </p:cNvSpPr>
              <p:nvPr/>
            </p:nvSpPr>
            <p:spPr bwMode="auto">
              <a:xfrm>
                <a:off x="5190" y="3797"/>
                <a:ext cx="292" cy="78"/>
              </a:xfrm>
              <a:custGeom>
                <a:avLst/>
                <a:gdLst>
                  <a:gd name="T0" fmla="*/ 292 w 292"/>
                  <a:gd name="T1" fmla="*/ 39 h 78"/>
                  <a:gd name="T2" fmla="*/ 253 w 292"/>
                  <a:gd name="T3" fmla="*/ 0 h 78"/>
                  <a:gd name="T4" fmla="*/ 253 w 292"/>
                  <a:gd name="T5" fmla="*/ 26 h 78"/>
                  <a:gd name="T6" fmla="*/ 0 w 292"/>
                  <a:gd name="T7" fmla="*/ 26 h 78"/>
                  <a:gd name="T8" fmla="*/ 0 w 292"/>
                  <a:gd name="T9" fmla="*/ 55 h 78"/>
                  <a:gd name="T10" fmla="*/ 253 w 292"/>
                  <a:gd name="T11" fmla="*/ 55 h 78"/>
                  <a:gd name="T12" fmla="*/ 253 w 292"/>
                  <a:gd name="T13" fmla="*/ 78 h 78"/>
                  <a:gd name="T14" fmla="*/ 292 w 292"/>
                  <a:gd name="T15" fmla="*/ 39 h 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2" h="78">
                    <a:moveTo>
                      <a:pt x="292" y="39"/>
                    </a:moveTo>
                    <a:lnTo>
                      <a:pt x="253" y="0"/>
                    </a:lnTo>
                    <a:lnTo>
                      <a:pt x="253" y="26"/>
                    </a:lnTo>
                    <a:lnTo>
                      <a:pt x="0" y="26"/>
                    </a:lnTo>
                    <a:lnTo>
                      <a:pt x="0" y="55"/>
                    </a:lnTo>
                    <a:lnTo>
                      <a:pt x="253" y="55"/>
                    </a:lnTo>
                    <a:lnTo>
                      <a:pt x="253" y="78"/>
                    </a:lnTo>
                    <a:lnTo>
                      <a:pt x="292" y="39"/>
                    </a:lnTo>
                    <a:close/>
                  </a:path>
                </a:pathLst>
              </a:custGeom>
              <a:solidFill>
                <a:srgbClr val="50E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14367">
                  <a:defRPr/>
                </a:pPr>
                <a:endParaRPr lang="ja-JP" altLang="en-US" sz="2000" kern="0">
                  <a:solidFill>
                    <a:srgbClr val="FFFFFF"/>
                  </a:solidFill>
                  <a:latin typeface="맑은 고딕" panose="020B0503020000020004" pitchFamily="50" charset="-127"/>
                  <a:ea typeface="맑은 고딕" panose="020B0503020000020004" pitchFamily="50" charset="-127"/>
                </a:endParaRPr>
              </a:p>
            </p:txBody>
          </p:sp>
        </p:grpSp>
      </p:grpSp>
      <p:grpSp>
        <p:nvGrpSpPr>
          <p:cNvPr id="148" name="Group 3">
            <a:extLst>
              <a:ext uri="{FF2B5EF4-FFF2-40B4-BE49-F238E27FC236}">
                <a16:creationId xmlns:a16="http://schemas.microsoft.com/office/drawing/2014/main" id="{AC8063A7-0377-DB9B-7C5C-808D969AEA26}"/>
              </a:ext>
            </a:extLst>
          </p:cNvPr>
          <p:cNvGrpSpPr/>
          <p:nvPr/>
        </p:nvGrpSpPr>
        <p:grpSpPr>
          <a:xfrm>
            <a:off x="6096000" y="1538801"/>
            <a:ext cx="5401296" cy="553998"/>
            <a:chOff x="6070267" y="811320"/>
            <a:chExt cx="5401296" cy="553998"/>
          </a:xfrm>
        </p:grpSpPr>
        <p:pic>
          <p:nvPicPr>
            <p:cNvPr id="149" name="Picture 4" descr="Microsoft • Indicia Training">
              <a:extLst>
                <a:ext uri="{FF2B5EF4-FFF2-40B4-BE49-F238E27FC236}">
                  <a16:creationId xmlns:a16="http://schemas.microsoft.com/office/drawing/2014/main" id="{69461B4C-6849-828A-F376-0B354DBDC1A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70267" y="881641"/>
              <a:ext cx="606164" cy="483677"/>
            </a:xfrm>
            <a:prstGeom prst="rect">
              <a:avLst/>
            </a:prstGeom>
            <a:noFill/>
            <a:extLst>
              <a:ext uri="{909E8E84-426E-40DD-AFC4-6F175D3DCCD1}">
                <a14:hiddenFill xmlns:a14="http://schemas.microsoft.com/office/drawing/2010/main">
                  <a:solidFill>
                    <a:srgbClr val="FFFFFF"/>
                  </a:solidFill>
                </a14:hiddenFill>
              </a:ext>
            </a:extLst>
          </p:spPr>
        </p:pic>
        <p:sp>
          <p:nvSpPr>
            <p:cNvPr id="150" name="Text Placeholder 5">
              <a:extLst>
                <a:ext uri="{FF2B5EF4-FFF2-40B4-BE49-F238E27FC236}">
                  <a16:creationId xmlns:a16="http://schemas.microsoft.com/office/drawing/2014/main" id="{39383683-E402-82E4-D306-B9E166540560}"/>
                </a:ext>
                <a:ext uri="{C183D7F6-B498-43B3-948B-1728B52AA6E4}">
                  <adec:decorative xmlns:adec="http://schemas.microsoft.com/office/drawing/2017/decorative" val="1"/>
                </a:ext>
              </a:extLst>
            </p:cNvPr>
            <p:cNvSpPr txBox="1">
              <a:spLocks/>
            </p:cNvSpPr>
            <p:nvPr/>
          </p:nvSpPr>
          <p:spPr>
            <a:xfrm>
              <a:off x="6872184" y="811320"/>
              <a:ext cx="4599379" cy="492443"/>
            </a:xfrm>
            <a:prstGeom prst="rect">
              <a:avLst/>
            </a:prstGeom>
          </p:spPr>
          <p:txBody>
            <a:bodyPr vert="horz" wrap="square" lIns="0" tIns="0" rIns="0" bIns="0" rtlCol="0">
              <a:spAutoFit/>
            </a:bodyPr>
            <a:lstStyle>
              <a:lvl1pPr marL="2286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800" kern="1200" spc="0" baseline="0">
                  <a:solidFill>
                    <a:schemeClr val="tx1"/>
                  </a:solidFill>
                  <a:latin typeface="+mn-lt"/>
                  <a:ea typeface="+mn-ea"/>
                  <a:cs typeface="Segoe UI" panose="020B0502040204020203" pitchFamily="34" charset="0"/>
                </a:defRPr>
              </a:lvl1pPr>
              <a:lvl2pPr marL="457200" marR="0" indent="-228600"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2000" kern="1200" spc="0" baseline="0">
                  <a:solidFill>
                    <a:schemeClr val="tx1"/>
                  </a:solidFill>
                  <a:latin typeface="+mn-lt"/>
                  <a:ea typeface="+mn-ea"/>
                  <a:cs typeface="+mn-cs"/>
                </a:defRPr>
              </a:lvl2pPr>
              <a:lvl3pPr marL="657225" marR="0" indent="-20002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600" kern="1200" spc="0" baseline="0">
                  <a:solidFill>
                    <a:schemeClr val="tx1"/>
                  </a:solidFill>
                  <a:latin typeface="+mn-lt"/>
                  <a:ea typeface="+mn-ea"/>
                  <a:cs typeface="+mn-cs"/>
                </a:defRPr>
              </a:lvl3pPr>
              <a:lvl4pPr marL="842963" marR="0" indent="-1809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4pPr>
              <a:lvl5pPr marL="1023938" marR="0" indent="-168275" algn="l" defTabSz="932742" rtl="0" eaLnBrk="1" fontAlgn="auto" latinLnBrk="0" hangingPunct="1">
                <a:lnSpc>
                  <a:spcPct val="100000"/>
                </a:lnSpc>
                <a:spcBef>
                  <a:spcPct val="20000"/>
                </a:spcBef>
                <a:spcAft>
                  <a:spcPts val="0"/>
                </a:spcAft>
                <a:buClrTx/>
                <a:buSzPct val="90000"/>
                <a:buFont typeface="Wingdings" panose="05000000000000000000" pitchFamily="2" charset="2"/>
                <a:buChar char=""/>
                <a:tabLst/>
                <a:defRPr sz="1400" kern="1200" spc="0" baseline="0">
                  <a:solidFill>
                    <a:schemeClr val="tx1"/>
                  </a:soli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 typeface="Wingdings" panose="05000000000000000000" pitchFamily="2" charset="2"/>
                <a:buNone/>
                <a:defRPr/>
              </a:pP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Azure </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구독 내에 배포</a:t>
              </a: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 </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보호</a:t>
              </a:r>
              <a:r>
                <a:rPr lang="en-US" altLang="ko-KR"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 </a:t>
              </a:r>
              <a:r>
                <a:rPr lang="ko-KR"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rPr>
                <a:t>사용자만 액세스할 수 있으며 사용자의 애플리케이션과 연결됨</a:t>
              </a:r>
              <a:endParaRPr lang="ja-JP" altLang="en-US" sz="1600" dirty="0">
                <a:gradFill>
                  <a:gsLst>
                    <a:gs pos="0">
                      <a:srgbClr val="FFFFFF"/>
                    </a:gs>
                    <a:gs pos="100000">
                      <a:srgbClr val="FFFFFF"/>
                    </a:gs>
                  </a:gsLst>
                  <a:lin ang="2700000" scaled="0"/>
                </a:gradFill>
                <a:latin typeface="맑은 고딕" panose="020B0503020000020004" pitchFamily="50" charset="-127"/>
                <a:ea typeface="맑은 고딕" panose="020B0503020000020004" pitchFamily="50" charset="-127"/>
                <a:cs typeface="Segoe UI Semibold" panose="020B0702040204020203" pitchFamily="34" charset="0"/>
              </a:endParaRPr>
            </a:p>
          </p:txBody>
        </p:sp>
      </p:grpSp>
      <p:sp>
        <p:nvSpPr>
          <p:cNvPr id="151" name="Title 1">
            <a:extLst>
              <a:ext uri="{FF2B5EF4-FFF2-40B4-BE49-F238E27FC236}">
                <a16:creationId xmlns:a16="http://schemas.microsoft.com/office/drawing/2014/main" id="{C96DD99B-B6CD-DFD7-7E18-460644FF527D}"/>
              </a:ext>
              <a:ext uri="{C183D7F6-B498-43B3-948B-1728B52AA6E4}">
                <adec:decorative xmlns:adec="http://schemas.microsoft.com/office/drawing/2017/decorative" val="1"/>
              </a:ext>
            </a:extLst>
          </p:cNvPr>
          <p:cNvSpPr txBox="1">
            <a:spLocks/>
          </p:cNvSpPr>
          <p:nvPr/>
        </p:nvSpPr>
        <p:spPr>
          <a:xfrm>
            <a:off x="973394" y="2155639"/>
            <a:ext cx="2058346" cy="430887"/>
          </a:xfrm>
          <a:prstGeom prst="rect">
            <a:avLst/>
          </a:prstGeom>
        </p:spPr>
        <p:txBody>
          <a:bodyPr vert="horz" wrap="square" lIns="0" tIns="0" rIns="0" bIns="0" rtlCol="0" anchor="b">
            <a:spAutoFit/>
          </a:bodyPr>
          <a:lstStyle>
            <a:lvl1pPr algn="l" defTabSz="932742" rtl="0" eaLnBrk="1" latinLnBrk="0" hangingPunct="1">
              <a:lnSpc>
                <a:spcPct val="100000"/>
              </a:lnSpc>
              <a:spcBef>
                <a:spcPct val="0"/>
              </a:spcBef>
              <a:buNone/>
              <a:defRPr lang="en-US" sz="3200" b="0" kern="1200" cap="none" spc="-50" baseline="0">
                <a:ln w="3175">
                  <a:noFill/>
                </a:ln>
                <a:solidFill>
                  <a:schemeClr val="tx2"/>
                </a:solidFill>
                <a:effectLst/>
                <a:latin typeface="+mj-lt"/>
                <a:ea typeface="+mn-ea"/>
                <a:cs typeface="Segoe UI" pitchFamily="34" charset="0"/>
              </a:defRPr>
            </a:lvl1pPr>
          </a:lstStyle>
          <a:p>
            <a:pPr algn="ctr">
              <a:defRPr/>
            </a:pPr>
            <a:r>
              <a:rPr altLang="ja-JP" sz="2800" dirty="0">
                <a:solidFill>
                  <a:srgbClr val="E6E6E6"/>
                </a:solidFill>
                <a:latin typeface="맑은 고딕" panose="020B0503020000020004" pitchFamily="50" charset="-127"/>
                <a:ea typeface="맑은 고딕" panose="020B0503020000020004" pitchFamily="50" charset="-127"/>
              </a:rPr>
              <a:t>Azure           </a:t>
            </a:r>
            <a:endParaRPr lang="ja-JP" altLang="en-US" sz="2800" dirty="0">
              <a:solidFill>
                <a:srgbClr val="E6E6E6"/>
              </a:solidFill>
              <a:latin typeface="맑은 고딕" panose="020B0503020000020004" pitchFamily="50" charset="-127"/>
              <a:ea typeface="맑은 고딕" panose="020B0503020000020004" pitchFamily="50" charset="-127"/>
            </a:endParaRPr>
          </a:p>
        </p:txBody>
      </p:sp>
      <p:sp>
        <p:nvSpPr>
          <p:cNvPr id="152" name="Rectangle: Rounded Corners 9">
            <a:extLst>
              <a:ext uri="{FF2B5EF4-FFF2-40B4-BE49-F238E27FC236}">
                <a16:creationId xmlns:a16="http://schemas.microsoft.com/office/drawing/2014/main" id="{81C61241-3F4A-FB43-AB0B-AA71AA53FD44}"/>
              </a:ext>
            </a:extLst>
          </p:cNvPr>
          <p:cNvSpPr/>
          <p:nvPr/>
        </p:nvSpPr>
        <p:spPr bwMode="auto">
          <a:xfrm>
            <a:off x="638401" y="3001886"/>
            <a:ext cx="2177696" cy="494400"/>
          </a:xfrm>
          <a:prstGeom prst="roundRect">
            <a:avLst>
              <a:gd name="adj" fmla="val 7485"/>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GPT-3</a:t>
            </a:r>
          </a:p>
        </p:txBody>
      </p:sp>
      <p:sp>
        <p:nvSpPr>
          <p:cNvPr id="153" name="Rectangle: Rounded Corners 12">
            <a:extLst>
              <a:ext uri="{FF2B5EF4-FFF2-40B4-BE49-F238E27FC236}">
                <a16:creationId xmlns:a16="http://schemas.microsoft.com/office/drawing/2014/main" id="{E9239CE7-494A-8326-424F-D912AB592FE2}"/>
              </a:ext>
            </a:extLst>
          </p:cNvPr>
          <p:cNvSpPr/>
          <p:nvPr/>
        </p:nvSpPr>
        <p:spPr bwMode="auto">
          <a:xfrm>
            <a:off x="3034701" y="3004017"/>
            <a:ext cx="2177696" cy="494400"/>
          </a:xfrm>
          <a:prstGeom prst="roundRect">
            <a:avLst>
              <a:gd name="adj" fmla="val 6173"/>
            </a:avLst>
          </a:prstGeom>
          <a:solidFill>
            <a:srgbClr val="7852AF"/>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Codex</a:t>
            </a:r>
          </a:p>
        </p:txBody>
      </p:sp>
      <p:sp>
        <p:nvSpPr>
          <p:cNvPr id="154" name="Rectangle: Rounded Corners 15">
            <a:extLst>
              <a:ext uri="{FF2B5EF4-FFF2-40B4-BE49-F238E27FC236}">
                <a16:creationId xmlns:a16="http://schemas.microsoft.com/office/drawing/2014/main" id="{614A0D0B-A341-DB0C-509F-BCBF34404958}"/>
              </a:ext>
            </a:extLst>
          </p:cNvPr>
          <p:cNvSpPr/>
          <p:nvPr/>
        </p:nvSpPr>
        <p:spPr bwMode="auto">
          <a:xfrm>
            <a:off x="3034701" y="3643304"/>
            <a:ext cx="2177696" cy="494400"/>
          </a:xfrm>
          <a:prstGeom prst="roundRect">
            <a:avLst>
              <a:gd name="adj" fmla="val 7485"/>
            </a:avLst>
          </a:prstGeom>
          <a:solidFill>
            <a:srgbClr val="00B050"/>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DALL·E </a:t>
            </a:r>
            <a:r>
              <a:rPr lang="en-US" altLang="ja-JP" sz="1200" i="1"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(preview)</a:t>
            </a:r>
            <a:endParaRPr lang="ja-JP" altLang="en-US" i="1"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endParaRPr>
          </a:p>
        </p:txBody>
      </p:sp>
      <p:sp>
        <p:nvSpPr>
          <p:cNvPr id="155" name="Rectangle: Rounded Corners 15">
            <a:extLst>
              <a:ext uri="{FF2B5EF4-FFF2-40B4-BE49-F238E27FC236}">
                <a16:creationId xmlns:a16="http://schemas.microsoft.com/office/drawing/2014/main" id="{0C324888-41E8-4A92-50A5-3F8430C61A63}"/>
              </a:ext>
            </a:extLst>
          </p:cNvPr>
          <p:cNvSpPr/>
          <p:nvPr/>
        </p:nvSpPr>
        <p:spPr bwMode="auto">
          <a:xfrm>
            <a:off x="638401" y="3641375"/>
            <a:ext cx="2177696" cy="494400"/>
          </a:xfrm>
          <a:prstGeom prst="roundRect">
            <a:avLst>
              <a:gd name="adj" fmla="val 7485"/>
            </a:avLst>
          </a:prstGeom>
          <a:solidFill>
            <a:srgbClr val="ED7D31"/>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ChatGPT</a:t>
            </a:r>
            <a:endParaRPr lang="ja-JP" altLang="en-US" i="1"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endParaRPr>
          </a:p>
        </p:txBody>
      </p:sp>
      <p:sp>
        <p:nvSpPr>
          <p:cNvPr id="156" name="Rectangle: Rounded Corners 9">
            <a:extLst>
              <a:ext uri="{FF2B5EF4-FFF2-40B4-BE49-F238E27FC236}">
                <a16:creationId xmlns:a16="http://schemas.microsoft.com/office/drawing/2014/main" id="{11D4235B-8020-6340-B796-F04198C046FE}"/>
              </a:ext>
            </a:extLst>
          </p:cNvPr>
          <p:cNvSpPr/>
          <p:nvPr/>
        </p:nvSpPr>
        <p:spPr bwMode="auto">
          <a:xfrm>
            <a:off x="638401" y="4284722"/>
            <a:ext cx="2177696" cy="494400"/>
          </a:xfrm>
          <a:prstGeom prst="roundRect">
            <a:avLst>
              <a:gd name="adj" fmla="val 7485"/>
            </a:avLst>
          </a:prstGeom>
          <a:solidFill>
            <a:srgbClr val="0078D4">
              <a:lumMod val="40000"/>
              <a:lumOff val="60000"/>
            </a:srgbClr>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50" normalizeH="0" baseline="0" noProof="0" dirty="0">
                <a:ln w="3175">
                  <a:noFill/>
                </a:ln>
                <a:solidFill>
                  <a:prstClr val="black"/>
                </a:solidFill>
                <a:effectLst/>
                <a:uLnTx/>
                <a:uFillTx/>
                <a:latin typeface="맑은 고딕" panose="020B0503020000020004" pitchFamily="50" charset="-127"/>
                <a:ea typeface="맑은 고딕" panose="020B0503020000020004" pitchFamily="50" charset="-127"/>
                <a:cs typeface="Segoe UI" pitchFamily="34" charset="0"/>
              </a:rPr>
              <a:t>GPT-4 </a:t>
            </a:r>
            <a:r>
              <a:rPr kumimoji="0" lang="en-US" altLang="ja-JP" sz="1200" b="0" i="1" u="none" strike="noStrike" kern="0" cap="none" spc="-50" normalizeH="0" baseline="0" noProof="0" dirty="0">
                <a:ln w="3175">
                  <a:noFill/>
                </a:ln>
                <a:solidFill>
                  <a:prstClr val="black"/>
                </a:solidFill>
                <a:effectLst/>
                <a:uLnTx/>
                <a:uFillTx/>
                <a:latin typeface="맑은 고딕" panose="020B0503020000020004" pitchFamily="50" charset="-127"/>
                <a:ea typeface="맑은 고딕" panose="020B0503020000020004" pitchFamily="50" charset="-127"/>
                <a:cs typeface="Segoe UI" pitchFamily="34" charset="0"/>
              </a:rPr>
              <a:t>(preview)</a:t>
            </a:r>
            <a:endParaRPr kumimoji="0" lang="en-US" altLang="ja-JP" sz="1800" b="0" i="1" u="none" strike="noStrike" kern="0" cap="none" spc="-50" normalizeH="0" baseline="0" noProof="0" dirty="0">
              <a:ln w="3175">
                <a:noFill/>
              </a:ln>
              <a:solidFill>
                <a:prstClr val="black"/>
              </a:solidFill>
              <a:effectLst/>
              <a:uLnTx/>
              <a:uFillTx/>
              <a:latin typeface="맑은 고딕" panose="020B0503020000020004" pitchFamily="50" charset="-127"/>
              <a:ea typeface="맑은 고딕" panose="020B0503020000020004" pitchFamily="50" charset="-127"/>
              <a:cs typeface="Segoe UI" pitchFamily="34" charset="0"/>
            </a:endParaRPr>
          </a:p>
        </p:txBody>
      </p:sp>
      <p:pic>
        <p:nvPicPr>
          <p:cNvPr id="157" name="Picture 25" descr="Shape&#10;&#10;Description automatically generated with medium confidence">
            <a:extLst>
              <a:ext uri="{FF2B5EF4-FFF2-40B4-BE49-F238E27FC236}">
                <a16:creationId xmlns:a16="http://schemas.microsoft.com/office/drawing/2014/main" id="{350E6AAB-F97C-7B8F-2DDA-AB9717A8ABFE}"/>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508777" y="2024602"/>
            <a:ext cx="2058346" cy="720420"/>
          </a:xfrm>
          <a:prstGeom prst="rect">
            <a:avLst/>
          </a:prstGeom>
        </p:spPr>
      </p:pic>
    </p:spTree>
    <p:extLst>
      <p:ext uri="{BB962C8B-B14F-4D97-AF65-F5344CB8AC3E}">
        <p14:creationId xmlns:p14="http://schemas.microsoft.com/office/powerpoint/2010/main" val="1508352618"/>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le 3">
            <a:extLst>
              <a:ext uri="{FF2B5EF4-FFF2-40B4-BE49-F238E27FC236}">
                <a16:creationId xmlns:a16="http://schemas.microsoft.com/office/drawing/2014/main" id="{AD65F299-A41C-88EE-AAD6-4E51F626941A}"/>
              </a:ext>
            </a:extLst>
          </p:cNvPr>
          <p:cNvSpPr>
            <a:spLocks noGrp="1"/>
          </p:cNvSpPr>
          <p:nvPr>
            <p:ph type="title"/>
          </p:nvPr>
        </p:nvSpPr>
        <p:spPr>
          <a:xfrm>
            <a:off x="4470692" y="4356929"/>
            <a:ext cx="2820183" cy="677108"/>
          </a:xfrm>
        </p:spPr>
        <p:txBody>
          <a:bodyPr/>
          <a:lstStyle/>
          <a:p>
            <a:r>
              <a:rPr lang="en-US" sz="4400">
                <a:gradFill flip="none" rotWithShape="1">
                  <a:gsLst>
                    <a:gs pos="100000">
                      <a:srgbClr val="CD98D0"/>
                    </a:gs>
                    <a:gs pos="0">
                      <a:srgbClr val="8DC8E8"/>
                    </a:gs>
                  </a:gsLst>
                  <a:lin ang="2700000" scaled="1"/>
                  <a:tileRect/>
                </a:gradFill>
                <a:latin typeface="Segoe UI Semibold"/>
                <a:cs typeface="Segoe UI"/>
              </a:rPr>
              <a:t>Thank you</a:t>
            </a:r>
          </a:p>
        </p:txBody>
      </p:sp>
      <p:pic>
        <p:nvPicPr>
          <p:cNvPr id="2" name="Picture 1" descr="Microsoft AI">
            <a:extLst>
              <a:ext uri="{FF2B5EF4-FFF2-40B4-BE49-F238E27FC236}">
                <a16:creationId xmlns:a16="http://schemas.microsoft.com/office/drawing/2014/main" id="{D50492C0-622B-7FE1-7460-1EF6E7880FB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46987" y="2182717"/>
            <a:ext cx="5067591" cy="1997267"/>
          </a:xfrm>
          <a:prstGeom prst="rect">
            <a:avLst/>
          </a:prstGeom>
        </p:spPr>
      </p:pic>
    </p:spTree>
    <p:extLst>
      <p:ext uri="{BB962C8B-B14F-4D97-AF65-F5344CB8AC3E}">
        <p14:creationId xmlns:p14="http://schemas.microsoft.com/office/powerpoint/2010/main" val="20813819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42" presetClass="path" presetSubtype="0" decel="100000" fill="hold" nodeType="withEffect">
                                  <p:stCondLst>
                                    <p:cond delay="0"/>
                                  </p:stCondLst>
                                  <p:childTnLst>
                                    <p:animMotion origin="layout" path="M 2.25428E-6 0.04607 L 2.25428E-6 -6.58193E-7 " pathEditMode="relative" rAng="0" ptsTypes="AA">
                                      <p:cBhvr>
                                        <p:cTn id="9" dur="600" fill="hold"/>
                                        <p:tgtEl>
                                          <p:spTgt spid="2"/>
                                        </p:tgtEl>
                                        <p:attrNameLst>
                                          <p:attrName>ppt_x</p:attrName>
                                          <p:attrName>ppt_y</p:attrName>
                                        </p:attrNameLst>
                                      </p:cBhvr>
                                      <p:rCtr x="0" y="-231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107">
            <a:extLst>
              <a:ext uri="{FF2B5EF4-FFF2-40B4-BE49-F238E27FC236}">
                <a16:creationId xmlns:a16="http://schemas.microsoft.com/office/drawing/2014/main" id="{A015F687-A82F-0F13-2BE0-38604F6F52AB}"/>
              </a:ext>
            </a:extLst>
          </p:cNvPr>
          <p:cNvPicPr>
            <a:picLocks noChangeAspect="1"/>
          </p:cNvPicPr>
          <p:nvPr/>
        </p:nvPicPr>
        <p:blipFill rotWithShape="1">
          <a:blip r:embed="rId3" cstate="screen">
            <a:duotone>
              <a:prstClr val="black"/>
              <a:srgbClr val="0078D4">
                <a:tint val="45000"/>
                <a:satMod val="400000"/>
              </a:srgbClr>
            </a:duotone>
            <a:extLst>
              <a:ext uri="{28A0092B-C50C-407E-A947-70E740481C1C}">
                <a14:useLocalDpi xmlns:a14="http://schemas.microsoft.com/office/drawing/2010/main"/>
              </a:ext>
            </a:extLst>
          </a:blip>
          <a:srcRect/>
          <a:stretch/>
        </p:blipFill>
        <p:spPr>
          <a:xfrm>
            <a:off x="-3360" y="119130"/>
            <a:ext cx="4828086" cy="6846401"/>
          </a:xfrm>
          <a:prstGeom prst="rect">
            <a:avLst/>
          </a:prstGeom>
        </p:spPr>
      </p:pic>
      <p:sp>
        <p:nvSpPr>
          <p:cNvPr id="6" name="Title 3">
            <a:extLst>
              <a:ext uri="{FF2B5EF4-FFF2-40B4-BE49-F238E27FC236}">
                <a16:creationId xmlns:a16="http://schemas.microsoft.com/office/drawing/2014/main" id="{21E326CC-EB62-45E9-8BAB-FDF98442654E}"/>
              </a:ext>
            </a:extLst>
          </p:cNvPr>
          <p:cNvSpPr txBox="1">
            <a:spLocks/>
          </p:cNvSpPr>
          <p:nvPr/>
        </p:nvSpPr>
        <p:spPr>
          <a:xfrm>
            <a:off x="1150834" y="2897090"/>
            <a:ext cx="10682578" cy="92333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200" b="0" kern="1200" cap="none" spc="-50" baseline="0">
                <a:ln w="3175">
                  <a:noFill/>
                </a:ln>
                <a:gradFill>
                  <a:gsLst>
                    <a:gs pos="1250">
                      <a:schemeClr val="tx1"/>
                    </a:gs>
                    <a:gs pos="100000">
                      <a:schemeClr val="tx1"/>
                    </a:gs>
                  </a:gsLst>
                  <a:lin ang="5400000" scaled="0"/>
                </a:gradFill>
                <a:effectLst/>
                <a:latin typeface="+mj-lt"/>
                <a:ea typeface="+mn-ea"/>
                <a:cs typeface="Segoe UI Light" panose="020B0502040204020203"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6000" b="1" i="0" u="none" strike="noStrike" kern="0" cap="none" spc="0" normalizeH="0" baseline="0" noProof="0" dirty="0">
                <a:ln w="3175">
                  <a:noFill/>
                </a:ln>
                <a:solidFill>
                  <a:srgbClr val="4CB1FF"/>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PART 1. </a:t>
            </a:r>
            <a:r>
              <a:rPr kumimoji="0" lang="en-US" altLang="ko-KR"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AI </a:t>
            </a:r>
            <a:r>
              <a:rPr kumimoji="0" lang="ko-KR" altLang="en-US" sz="6000" b="1" i="0" u="none" strike="noStrike" kern="0" cap="none" spc="0" normalizeH="0" baseline="0" noProof="0" dirty="0">
                <a:ln w="3175">
                  <a:noFill/>
                </a:ln>
                <a:solidFill>
                  <a:prstClr val="white"/>
                </a:solidFill>
                <a:effectLst/>
                <a:uLnTx/>
                <a:uFillTx/>
                <a:latin typeface="Yu Gothic UI" panose="020B0500000000000000" pitchFamily="50" charset="-128"/>
                <a:ea typeface="맑은 고딕" panose="020B0503020000020004" pitchFamily="50" charset="-127"/>
                <a:cs typeface="Segoe UI Light" panose="020B0502040204020203" pitchFamily="34" charset="0"/>
              </a:rPr>
              <a:t>시대 개막</a:t>
            </a:r>
            <a:endParaRPr kumimoji="0" lang="en-US" sz="3200" b="0" i="0" u="none" strike="noStrike" kern="1200" cap="none" spc="-50" normalizeH="0" baseline="0" noProof="0" dirty="0">
              <a:ln w="3175">
                <a:noFill/>
              </a:ln>
              <a:solidFill>
                <a:prstClr val="white"/>
              </a:solidFill>
              <a:effectLst/>
              <a:uLnTx/>
              <a:uFillTx/>
              <a:latin typeface="Segoe UI Semibold"/>
              <a:ea typeface="+mn-ea"/>
              <a:cs typeface="Segoe UI Light" panose="020B0502040204020203" pitchFamily="34" charset="0"/>
            </a:endParaRPr>
          </a:p>
        </p:txBody>
      </p:sp>
    </p:spTree>
    <p:extLst>
      <p:ext uri="{BB962C8B-B14F-4D97-AF65-F5344CB8AC3E}">
        <p14:creationId xmlns:p14="http://schemas.microsoft.com/office/powerpoint/2010/main" val="178207338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0EB1D5BC-5D8F-A236-CE66-654C456E1AE8}"/>
              </a:ext>
            </a:extLst>
          </p:cNvPr>
          <p:cNvSpPr>
            <a:spLocks noGrp="1"/>
          </p:cNvSpPr>
          <p:nvPr>
            <p:ph type="title"/>
          </p:nvPr>
        </p:nvSpPr>
        <p:spPr/>
        <p:txBody>
          <a:bodyPr/>
          <a:lstStyle/>
          <a:p>
            <a:r>
              <a:rPr lang="en-US" dirty="0"/>
              <a:t>THE </a:t>
            </a:r>
            <a:r>
              <a:rPr lang="en-US" dirty="0">
                <a:solidFill>
                  <a:srgbClr val="0078D7"/>
                </a:solidFill>
              </a:rPr>
              <a:t>AGE OF AI </a:t>
            </a:r>
            <a:r>
              <a:rPr lang="en-US" dirty="0"/>
              <a:t>HAS BEGUN</a:t>
            </a:r>
          </a:p>
        </p:txBody>
      </p:sp>
      <p:sp>
        <p:nvSpPr>
          <p:cNvPr id="3" name="TextBox 2">
            <a:extLst>
              <a:ext uri="{FF2B5EF4-FFF2-40B4-BE49-F238E27FC236}">
                <a16:creationId xmlns:a16="http://schemas.microsoft.com/office/drawing/2014/main" id="{C82BC93C-3BE2-70C6-A102-58B3CE14A5EE}"/>
              </a:ext>
            </a:extLst>
          </p:cNvPr>
          <p:cNvSpPr txBox="1"/>
          <p:nvPr/>
        </p:nvSpPr>
        <p:spPr>
          <a:xfrm>
            <a:off x="297378" y="6396244"/>
            <a:ext cx="3629520" cy="246221"/>
          </a:xfrm>
          <a:prstGeom prst="rect">
            <a:avLst/>
          </a:prstGeom>
          <a:noFill/>
        </p:spPr>
        <p:txBody>
          <a:bodyPr wrap="none">
            <a:spAutoFit/>
          </a:bodyPr>
          <a:lstStyle/>
          <a:p>
            <a:r>
              <a:rPr lang="en-US" sz="1000" dirty="0"/>
              <a:t>URL: </a:t>
            </a:r>
            <a:r>
              <a:rPr lang="en-US" sz="1000" dirty="0">
                <a:hlinkClick r:id="rId2"/>
              </a:rPr>
              <a:t>https://www.gatesnotes.com/The-Age-of-AI-Has-Begun</a:t>
            </a:r>
            <a:endParaRPr kumimoji="0" lang="en-US" sz="1000" b="0" i="0" u="none" strike="noStrike" kern="1200" cap="none" spc="0" normalizeH="0" baseline="0" noProof="0" dirty="0">
              <a:ln>
                <a:noFill/>
              </a:ln>
              <a:solidFill>
                <a:prstClr val="black"/>
              </a:solidFill>
              <a:effectLst/>
              <a:uLnTx/>
              <a:uFillTx/>
              <a:latin typeface="Segoe UI"/>
              <a:ea typeface="+mn-ea"/>
              <a:cs typeface="+mn-cs"/>
            </a:endParaRPr>
          </a:p>
        </p:txBody>
      </p:sp>
      <p:pic>
        <p:nvPicPr>
          <p:cNvPr id="11270" name="Picture 6" descr="Bill Gates">
            <a:extLst>
              <a:ext uri="{FF2B5EF4-FFF2-40B4-BE49-F238E27FC236}">
                <a16:creationId xmlns:a16="http://schemas.microsoft.com/office/drawing/2014/main" id="{00194218-D884-8F5C-FC0C-EF27B9DF7E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195" r="10203"/>
          <a:stretch/>
        </p:blipFill>
        <p:spPr bwMode="auto">
          <a:xfrm>
            <a:off x="426424" y="1493520"/>
            <a:ext cx="4536440" cy="4165600"/>
          </a:xfrm>
          <a:prstGeom prst="rect">
            <a:avLst/>
          </a:prstGeom>
          <a:noFill/>
          <a:extLst>
            <a:ext uri="{909E8E84-426E-40DD-AFC4-6F175D3DCCD1}">
              <a14:hiddenFill xmlns:a14="http://schemas.microsoft.com/office/drawing/2010/main">
                <a:solidFill>
                  <a:srgbClr val="FFFFFF"/>
                </a:solidFill>
              </a14:hiddenFill>
            </a:ext>
          </a:extLst>
        </p:spPr>
      </p:pic>
      <p:pic>
        <p:nvPicPr>
          <p:cNvPr id="7" name="그림 6">
            <a:extLst>
              <a:ext uri="{FF2B5EF4-FFF2-40B4-BE49-F238E27FC236}">
                <a16:creationId xmlns:a16="http://schemas.microsoft.com/office/drawing/2014/main" id="{3AB9C6EE-B848-8399-3E4E-8B5B94AA9273}"/>
              </a:ext>
            </a:extLst>
          </p:cNvPr>
          <p:cNvPicPr>
            <a:picLocks noChangeAspect="1"/>
          </p:cNvPicPr>
          <p:nvPr/>
        </p:nvPicPr>
        <p:blipFill>
          <a:blip r:embed="rId4"/>
          <a:stretch>
            <a:fillRect/>
          </a:stretch>
        </p:blipFill>
        <p:spPr>
          <a:xfrm>
            <a:off x="5453046" y="1203828"/>
            <a:ext cx="6365517" cy="5328920"/>
          </a:xfrm>
          <a:prstGeom prst="rect">
            <a:avLst/>
          </a:prstGeom>
        </p:spPr>
      </p:pic>
      <p:pic>
        <p:nvPicPr>
          <p:cNvPr id="8" name="Picture 2" descr="Bing gets a new logo and is now called &amp;#39;Microsoft Bing&amp;#39; - GeekWire">
            <a:extLst>
              <a:ext uri="{FF2B5EF4-FFF2-40B4-BE49-F238E27FC236}">
                <a16:creationId xmlns:a16="http://schemas.microsoft.com/office/drawing/2014/main" id="{7265147E-18BB-D7C6-6D79-DDCC8FB7D01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90362" y="469120"/>
            <a:ext cx="734708" cy="7347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7559988"/>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C5225544-2407-D44E-5B89-DB0BCB6A2662}"/>
              </a:ext>
            </a:extLst>
          </p:cNvPr>
          <p:cNvSpPr>
            <a:spLocks noGrp="1"/>
          </p:cNvSpPr>
          <p:nvPr>
            <p:ph type="title"/>
          </p:nvPr>
        </p:nvSpPr>
        <p:spPr/>
        <p:txBody>
          <a:bodyPr/>
          <a:lstStyle/>
          <a:p>
            <a:r>
              <a:rPr lang="en-US" altLang="ko-KR" dirty="0"/>
              <a:t>AI</a:t>
            </a:r>
            <a:r>
              <a:rPr lang="ko-KR" altLang="en-US" dirty="0"/>
              <a:t>에 대한 세상의 관심과 진입 장벽</a:t>
            </a:r>
            <a:endParaRPr lang="en-US" dirty="0"/>
          </a:p>
        </p:txBody>
      </p:sp>
      <p:sp>
        <p:nvSpPr>
          <p:cNvPr id="6" name="TextBox 5">
            <a:extLst>
              <a:ext uri="{FF2B5EF4-FFF2-40B4-BE49-F238E27FC236}">
                <a16:creationId xmlns:a16="http://schemas.microsoft.com/office/drawing/2014/main" id="{6D4C01B4-6ED0-1318-B6CD-F53ACE468039}"/>
              </a:ext>
            </a:extLst>
          </p:cNvPr>
          <p:cNvSpPr txBox="1"/>
          <p:nvPr/>
        </p:nvSpPr>
        <p:spPr>
          <a:xfrm>
            <a:off x="297378" y="6396244"/>
            <a:ext cx="4160113" cy="246221"/>
          </a:xfrm>
          <a:prstGeom prst="rect">
            <a:avLst/>
          </a:prstGeom>
          <a:noFill/>
        </p:spPr>
        <p:txBody>
          <a:bodyPr wrap="none">
            <a:spAutoFit/>
          </a:bodyPr>
          <a:lstStyle/>
          <a:p>
            <a:r>
              <a:rPr lang="en-US" sz="1000" dirty="0"/>
              <a:t>URL: </a:t>
            </a:r>
            <a:r>
              <a:rPr lang="en-US" sz="1000" dirty="0">
                <a:hlinkClick r:id="rId2"/>
              </a:rPr>
              <a:t>https://www.statista.com/chart/29174/time-to-one-million-users</a:t>
            </a:r>
            <a:endParaRPr lang="en-US" sz="1000" dirty="0"/>
          </a:p>
        </p:txBody>
      </p:sp>
      <p:pic>
        <p:nvPicPr>
          <p:cNvPr id="16388" name="Picture 4" descr="Infographic: ChatGPT Sprints to One Million Users | Statista">
            <a:extLst>
              <a:ext uri="{FF2B5EF4-FFF2-40B4-BE49-F238E27FC236}">
                <a16:creationId xmlns:a16="http://schemas.microsoft.com/office/drawing/2014/main" id="{35793FD3-AC15-AA7C-53AB-EB508CD965E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795" y="1478280"/>
            <a:ext cx="4546600" cy="45466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2" descr="Kate on Twitter: &quot;Time it took to reach 1 million users: Netflix - 3.5  years Facebook - 10 months Spotify - 5 months Instagram - 2.5 months ChatGPT  - 5 days&quot; / Twitter">
            <a:extLst>
              <a:ext uri="{FF2B5EF4-FFF2-40B4-BE49-F238E27FC236}">
                <a16:creationId xmlns:a16="http://schemas.microsoft.com/office/drawing/2014/main" id="{372D1817-5E06-AF9A-722F-897A38855C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69606" y="1470442"/>
            <a:ext cx="4546600" cy="4546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2781764"/>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12C234C5-5E2F-09B2-3E9A-5709BD73407C}"/>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359176" y="1437754"/>
            <a:ext cx="7176794" cy="457156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B2D7971-7144-0D5F-18F7-6753A50C3016}"/>
              </a:ext>
            </a:extLst>
          </p:cNvPr>
          <p:cNvSpPr txBox="1"/>
          <p:nvPr/>
        </p:nvSpPr>
        <p:spPr>
          <a:xfrm>
            <a:off x="8621720" y="4930286"/>
            <a:ext cx="1117294" cy="193899"/>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400" b="1"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NVIDIA </a:t>
            </a:r>
            <a:r>
              <a:rPr kumimoji="0" lang="en-US" sz="1400" b="1" i="0" u="none" strike="noStrike" kern="1200" cap="none" spc="0" normalizeH="0" baseline="0" noProof="0" dirty="0">
                <a:ln>
                  <a:noFill/>
                </a:ln>
                <a:solidFill>
                  <a:srgbClr val="0078D4">
                    <a:lumMod val="75000"/>
                  </a:srgbClr>
                </a:solidFill>
                <a:effectLst/>
                <a:uLnTx/>
                <a:uFillTx/>
                <a:latin typeface="Segoe UI"/>
                <a:ea typeface="+mn-ea"/>
                <a:cs typeface="+mn-cs"/>
              </a:rPr>
              <a:t>A100</a:t>
            </a:r>
          </a:p>
        </p:txBody>
      </p:sp>
      <p:sp>
        <p:nvSpPr>
          <p:cNvPr id="5" name="TextBox 4">
            <a:extLst>
              <a:ext uri="{FF2B5EF4-FFF2-40B4-BE49-F238E27FC236}">
                <a16:creationId xmlns:a16="http://schemas.microsoft.com/office/drawing/2014/main" id="{1F298D6B-5375-DD8A-E0B0-6FAE156F8946}"/>
              </a:ext>
            </a:extLst>
          </p:cNvPr>
          <p:cNvSpPr txBox="1"/>
          <p:nvPr/>
        </p:nvSpPr>
        <p:spPr>
          <a:xfrm>
            <a:off x="8931902" y="4675896"/>
            <a:ext cx="496931" cy="152349"/>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ko-KR" sz="1100" b="1" i="0" u="none" strike="noStrike" kern="1200" cap="none" spc="0" normalizeH="0" baseline="0" noProof="0" dirty="0">
                <a:ln>
                  <a:noFill/>
                </a:ln>
                <a:solidFill>
                  <a:srgbClr val="0078D4">
                    <a:lumMod val="75000"/>
                  </a:srgbClr>
                </a:solidFill>
                <a:effectLst/>
                <a:uLnTx/>
                <a:uFillTx/>
                <a:latin typeface="Segoe UI"/>
                <a:ea typeface="+mn-ea"/>
                <a:cs typeface="+mn-cs"/>
              </a:rPr>
              <a:t>X</a:t>
            </a:r>
            <a:r>
              <a:rPr kumimoji="0" lang="ko-KR" altLang="en-US" sz="1100" b="1" i="0" u="none" strike="noStrike" kern="1200" cap="none" spc="0" normalizeH="0" baseline="0" noProof="0" dirty="0">
                <a:ln>
                  <a:noFill/>
                </a:ln>
                <a:solidFill>
                  <a:srgbClr val="0078D4">
                    <a:lumMod val="75000"/>
                  </a:srgbClr>
                </a:solidFill>
                <a:effectLst/>
                <a:uLnTx/>
                <a:uFillTx/>
                <a:latin typeface="Segoe UI"/>
                <a:ea typeface="+mn-ea"/>
                <a:cs typeface="+mn-cs"/>
              </a:rPr>
              <a:t> </a:t>
            </a:r>
            <a:r>
              <a:rPr kumimoji="0" lang="en-US" sz="1100" b="1" i="0" u="none" strike="noStrike" kern="1200" cap="none" spc="0" normalizeH="0" baseline="0" noProof="0" dirty="0">
                <a:ln>
                  <a:noFill/>
                </a:ln>
                <a:solidFill>
                  <a:srgbClr val="0078D4">
                    <a:lumMod val="75000"/>
                  </a:srgbClr>
                </a:solidFill>
                <a:effectLst/>
                <a:uLnTx/>
                <a:uFillTx/>
                <a:latin typeface="Segoe UI"/>
                <a:ea typeface="+mn-ea"/>
                <a:cs typeface="+mn-cs"/>
              </a:rPr>
              <a:t>1,024</a:t>
            </a:r>
          </a:p>
        </p:txBody>
      </p:sp>
      <p:sp>
        <p:nvSpPr>
          <p:cNvPr id="6" name="TextBox 5">
            <a:extLst>
              <a:ext uri="{FF2B5EF4-FFF2-40B4-BE49-F238E27FC236}">
                <a16:creationId xmlns:a16="http://schemas.microsoft.com/office/drawing/2014/main" id="{BE38F2A2-8D99-CF38-1992-F44454C17F82}"/>
              </a:ext>
            </a:extLst>
          </p:cNvPr>
          <p:cNvSpPr txBox="1"/>
          <p:nvPr/>
        </p:nvSpPr>
        <p:spPr>
          <a:xfrm>
            <a:off x="11096885" y="3936756"/>
            <a:ext cx="714939" cy="664797"/>
          </a:xfrm>
          <a:prstGeom prst="rect">
            <a:avLst/>
          </a:prstGeom>
          <a:noFill/>
        </p:spPr>
        <p:txBody>
          <a:bodyPr wrap="none" lIns="0" tIns="0" rIns="0" bIns="0" rtlCol="0">
            <a:spAutoFit/>
          </a:bodyPr>
          <a:lstStyle/>
          <a:p>
            <a:pPr marL="0" marR="0" lvl="0" indent="0" algn="r" defTabSz="914400" rtl="0" eaLnBrk="1" fontAlgn="auto" latinLnBrk="0" hangingPunct="1">
              <a:lnSpc>
                <a:spcPct val="90000"/>
              </a:lnSpc>
              <a:spcBef>
                <a:spcPts val="0"/>
              </a:spcBef>
              <a:spcAft>
                <a:spcPts val="600"/>
              </a:spcAft>
              <a:buClrTx/>
              <a:buSzTx/>
              <a:buFontTx/>
              <a:buNone/>
              <a:tabLst/>
              <a:defRPr/>
            </a:pPr>
            <a:r>
              <a:rPr kumimoji="0" lang="en-US" sz="2400" b="1" i="0" u="none" strike="noStrike" kern="1200" cap="none" spc="0" normalizeH="0" baseline="0" noProof="0" dirty="0">
                <a:ln>
                  <a:noFill/>
                </a:ln>
                <a:solidFill>
                  <a:srgbClr val="0078D4">
                    <a:lumMod val="75000"/>
                  </a:srgbClr>
                </a:solidFill>
                <a:effectLst/>
                <a:uLnTx/>
                <a:uFillTx/>
                <a:latin typeface="Segoe UI"/>
                <a:ea typeface="+mn-ea"/>
                <a:cs typeface="+mn-cs"/>
              </a:rPr>
              <a:t>34</a:t>
            </a:r>
            <a:br>
              <a:rPr kumimoji="0" lang="en-US" sz="2400" b="1" i="0" u="none" strike="noStrike" kern="1200" cap="none" spc="0" normalizeH="0" baseline="0" noProof="0" dirty="0">
                <a:ln>
                  <a:noFill/>
                </a:ln>
                <a:solidFill>
                  <a:srgbClr val="0078D4">
                    <a:lumMod val="75000"/>
                  </a:srgbClr>
                </a:solidFill>
                <a:effectLst/>
                <a:uLnTx/>
                <a:uFillTx/>
                <a:latin typeface="Segoe UI"/>
                <a:ea typeface="+mn-ea"/>
                <a:cs typeface="+mn-cs"/>
              </a:rPr>
            </a:br>
            <a:r>
              <a:rPr kumimoji="0" lang="en-US" sz="2400" b="1" i="1" u="none" strike="noStrike" kern="1200" cap="none" spc="0" normalizeH="0" baseline="0" noProof="0" dirty="0">
                <a:ln>
                  <a:noFill/>
                </a:ln>
                <a:solidFill>
                  <a:srgbClr val="0078D4">
                    <a:lumMod val="75000"/>
                  </a:srgbClr>
                </a:solidFill>
                <a:effectLst/>
                <a:uLnTx/>
                <a:uFillTx/>
                <a:latin typeface="Segoe UI"/>
                <a:ea typeface="+mn-ea"/>
                <a:cs typeface="+mn-cs"/>
              </a:rPr>
              <a:t>Days</a:t>
            </a:r>
          </a:p>
        </p:txBody>
      </p:sp>
      <p:sp>
        <p:nvSpPr>
          <p:cNvPr id="8" name="TextBox 7">
            <a:extLst>
              <a:ext uri="{FF2B5EF4-FFF2-40B4-BE49-F238E27FC236}">
                <a16:creationId xmlns:a16="http://schemas.microsoft.com/office/drawing/2014/main" id="{850D52B8-3F30-7C10-B783-B5AE436863C7}"/>
              </a:ext>
            </a:extLst>
          </p:cNvPr>
          <p:cNvSpPr txBox="1"/>
          <p:nvPr/>
        </p:nvSpPr>
        <p:spPr>
          <a:xfrm>
            <a:off x="10327687" y="5369757"/>
            <a:ext cx="1457130" cy="747897"/>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5400" b="1" i="0" u="none" strike="noStrike" kern="1200" cap="none" spc="0" normalizeH="0" baseline="0" noProof="0" dirty="0">
                <a:ln>
                  <a:noFill/>
                </a:ln>
                <a:solidFill>
                  <a:srgbClr val="0078D4">
                    <a:lumMod val="75000"/>
                  </a:srgbClr>
                </a:solidFill>
                <a:effectLst/>
                <a:uLnTx/>
                <a:uFillTx/>
                <a:latin typeface="Segoe UI"/>
                <a:ea typeface="+mn-ea"/>
                <a:cs typeface="+mn-cs"/>
              </a:rPr>
              <a:t>$5M</a:t>
            </a:r>
            <a:endParaRPr kumimoji="0" lang="en-US" sz="5400" b="1" i="1" u="none" strike="noStrike" kern="1200" cap="none" spc="0" normalizeH="0" baseline="0" noProof="0" dirty="0">
              <a:ln>
                <a:noFill/>
              </a:ln>
              <a:solidFill>
                <a:srgbClr val="0078D4">
                  <a:lumMod val="75000"/>
                </a:srgbClr>
              </a:solidFill>
              <a:effectLst/>
              <a:uLnTx/>
              <a:uFillTx/>
              <a:latin typeface="Segoe UI"/>
              <a:ea typeface="+mn-ea"/>
              <a:cs typeface="+mn-cs"/>
            </a:endParaRPr>
          </a:p>
        </p:txBody>
      </p:sp>
      <p:pic>
        <p:nvPicPr>
          <p:cNvPr id="17" name="Picture 4" descr="HGX용 NVIDIA A100">
            <a:extLst>
              <a:ext uri="{FF2B5EF4-FFF2-40B4-BE49-F238E27FC236}">
                <a16:creationId xmlns:a16="http://schemas.microsoft.com/office/drawing/2014/main" id="{007CD13A-86A1-59EE-C929-A00EFA55A7FE}"/>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2406" t="12659" r="22241" b="12659"/>
          <a:stretch/>
        </p:blipFill>
        <p:spPr bwMode="auto">
          <a:xfrm>
            <a:off x="9556214" y="3794427"/>
            <a:ext cx="1396567" cy="106025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HGX용 NVIDIA A100">
            <a:extLst>
              <a:ext uri="{FF2B5EF4-FFF2-40B4-BE49-F238E27FC236}">
                <a16:creationId xmlns:a16="http://schemas.microsoft.com/office/drawing/2014/main" id="{026680DC-57A3-276C-B86A-A62A8E134A19}"/>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2406" t="12659" r="22241" b="12659"/>
          <a:stretch/>
        </p:blipFill>
        <p:spPr bwMode="auto">
          <a:xfrm>
            <a:off x="9452370" y="3794427"/>
            <a:ext cx="1396567" cy="106025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HGX용 NVIDIA A100">
            <a:extLst>
              <a:ext uri="{FF2B5EF4-FFF2-40B4-BE49-F238E27FC236}">
                <a16:creationId xmlns:a16="http://schemas.microsoft.com/office/drawing/2014/main" id="{41000ABD-FEB2-D3B5-D01B-6E280360ABCA}"/>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2406" t="12659" r="22241" b="12659"/>
          <a:stretch/>
        </p:blipFill>
        <p:spPr bwMode="auto">
          <a:xfrm>
            <a:off x="7784118" y="3794427"/>
            <a:ext cx="1396567" cy="1060257"/>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GX용 NVIDIA A100">
            <a:extLst>
              <a:ext uri="{FF2B5EF4-FFF2-40B4-BE49-F238E27FC236}">
                <a16:creationId xmlns:a16="http://schemas.microsoft.com/office/drawing/2014/main" id="{71F65BC2-07B9-0883-1D20-A3603F3DD1A3}"/>
              </a:ext>
            </a:extLst>
          </p:cNvPr>
          <p:cNvPicPr>
            <a:picLocks noChangeAspect="1" noChangeArrowheads="1"/>
          </p:cNvPicPr>
          <p:nvPr/>
        </p:nvPicPr>
        <p:blipFill rotWithShape="1">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l="22406" t="12659" r="22241" b="12659"/>
          <a:stretch/>
        </p:blipFill>
        <p:spPr bwMode="auto">
          <a:xfrm>
            <a:off x="7680275" y="3794427"/>
            <a:ext cx="1396567" cy="1060257"/>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데이터센터 Tesla V100 NVLink">
            <a:extLst>
              <a:ext uri="{FF2B5EF4-FFF2-40B4-BE49-F238E27FC236}">
                <a16:creationId xmlns:a16="http://schemas.microsoft.com/office/drawing/2014/main" id="{8E626BDA-5B26-0056-EEC4-BC9E61ADA60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0264" t="20611" r="30264" b="19036"/>
          <a:stretch/>
        </p:blipFill>
        <p:spPr bwMode="auto">
          <a:xfrm>
            <a:off x="9511791" y="1934442"/>
            <a:ext cx="1396567" cy="112743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39471A3-46BD-B9E9-8742-AD44D5B25530}"/>
              </a:ext>
            </a:extLst>
          </p:cNvPr>
          <p:cNvSpPr txBox="1"/>
          <p:nvPr/>
        </p:nvSpPr>
        <p:spPr>
          <a:xfrm>
            <a:off x="9654633" y="3106737"/>
            <a:ext cx="1110882" cy="193899"/>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400" b="1"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NVIDIA V100</a:t>
            </a:r>
          </a:p>
        </p:txBody>
      </p:sp>
      <p:sp>
        <p:nvSpPr>
          <p:cNvPr id="3" name="TextBox 2">
            <a:extLst>
              <a:ext uri="{FF2B5EF4-FFF2-40B4-BE49-F238E27FC236}">
                <a16:creationId xmlns:a16="http://schemas.microsoft.com/office/drawing/2014/main" id="{7F61A2A4-549D-F21B-50EE-CFAD4F185A22}"/>
              </a:ext>
            </a:extLst>
          </p:cNvPr>
          <p:cNvSpPr txBox="1"/>
          <p:nvPr/>
        </p:nvSpPr>
        <p:spPr>
          <a:xfrm>
            <a:off x="11073129" y="2219642"/>
            <a:ext cx="759695" cy="664797"/>
          </a:xfrm>
          <a:prstGeom prst="rect">
            <a:avLst/>
          </a:prstGeom>
          <a:noFill/>
        </p:spPr>
        <p:txBody>
          <a:bodyPr wrap="none" lIns="0" tIns="0" rIns="0" bIns="0" rtlCol="0">
            <a:spAutoFit/>
          </a:bodyPr>
          <a:lstStyle/>
          <a:p>
            <a:pPr marL="0" marR="0" lvl="0" indent="0" algn="r" defTabSz="914400" rtl="0" eaLnBrk="1" fontAlgn="auto" latinLnBrk="0" hangingPunct="1">
              <a:lnSpc>
                <a:spcPct val="90000"/>
              </a:lnSpc>
              <a:spcBef>
                <a:spcPts val="0"/>
              </a:spcBef>
              <a:spcAft>
                <a:spcPts val="600"/>
              </a:spcAft>
              <a:buClrTx/>
              <a:buSzTx/>
              <a:buFontTx/>
              <a:buNone/>
              <a:tabLst/>
              <a:defRPr/>
            </a:pPr>
            <a:r>
              <a:rPr kumimoji="0" lang="en-US" sz="2400" b="1" i="0" u="none" strike="noStrike" kern="1200" cap="none" spc="0" normalizeH="0" baseline="0" noProof="0" dirty="0">
                <a:ln>
                  <a:noFill/>
                </a:ln>
                <a:solidFill>
                  <a:srgbClr val="0078D4">
                    <a:lumMod val="75000"/>
                  </a:srgbClr>
                </a:solidFill>
                <a:effectLst/>
                <a:uLnTx/>
                <a:uFillTx/>
                <a:latin typeface="Segoe UI"/>
                <a:ea typeface="+mn-ea"/>
                <a:cs typeface="+mn-cs"/>
              </a:rPr>
              <a:t>355</a:t>
            </a:r>
            <a:br>
              <a:rPr kumimoji="0" lang="en-US" sz="2400" b="1" i="0" u="none" strike="noStrike" kern="1200" cap="none" spc="0" normalizeH="0" baseline="0" noProof="0" dirty="0">
                <a:ln>
                  <a:noFill/>
                </a:ln>
                <a:solidFill>
                  <a:srgbClr val="0078D4">
                    <a:lumMod val="75000"/>
                  </a:srgbClr>
                </a:solidFill>
                <a:effectLst/>
                <a:uLnTx/>
                <a:uFillTx/>
                <a:latin typeface="Segoe UI"/>
                <a:ea typeface="+mn-ea"/>
                <a:cs typeface="+mn-cs"/>
              </a:rPr>
            </a:br>
            <a:r>
              <a:rPr kumimoji="0" lang="en-US" sz="2400" b="1" i="1" u="none" strike="noStrike" kern="1200" cap="none" spc="0" normalizeH="0" baseline="0" noProof="0" dirty="0">
                <a:ln>
                  <a:noFill/>
                </a:ln>
                <a:solidFill>
                  <a:srgbClr val="0078D4">
                    <a:lumMod val="75000"/>
                  </a:srgbClr>
                </a:solidFill>
                <a:effectLst/>
                <a:uLnTx/>
                <a:uFillTx/>
                <a:latin typeface="Segoe UI"/>
                <a:ea typeface="+mn-ea"/>
                <a:cs typeface="+mn-cs"/>
              </a:rPr>
              <a:t>Years</a:t>
            </a:r>
          </a:p>
        </p:txBody>
      </p:sp>
      <p:sp>
        <p:nvSpPr>
          <p:cNvPr id="9" name="TextBox 8">
            <a:extLst>
              <a:ext uri="{FF2B5EF4-FFF2-40B4-BE49-F238E27FC236}">
                <a16:creationId xmlns:a16="http://schemas.microsoft.com/office/drawing/2014/main" id="{169BFE5A-236F-7714-18F1-3566182FABB7}"/>
              </a:ext>
            </a:extLst>
          </p:cNvPr>
          <p:cNvSpPr txBox="1"/>
          <p:nvPr/>
        </p:nvSpPr>
        <p:spPr>
          <a:xfrm>
            <a:off x="10538699" y="2709011"/>
            <a:ext cx="197169" cy="152349"/>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ko-KR" sz="1100" b="0"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X</a:t>
            </a:r>
            <a:r>
              <a:rPr kumimoji="0" lang="ko-KR" altLang="en-US" sz="1100" b="0"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 </a:t>
            </a:r>
            <a:r>
              <a:rPr kumimoji="0" lang="en-US" sz="1100" b="0"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1</a:t>
            </a:r>
          </a:p>
        </p:txBody>
      </p:sp>
      <p:sp>
        <p:nvSpPr>
          <p:cNvPr id="19" name="TextBox 18">
            <a:extLst>
              <a:ext uri="{FF2B5EF4-FFF2-40B4-BE49-F238E27FC236}">
                <a16:creationId xmlns:a16="http://schemas.microsoft.com/office/drawing/2014/main" id="{8E3DD7CC-C42C-1D65-9C29-CB7DE21262B1}"/>
              </a:ext>
            </a:extLst>
          </p:cNvPr>
          <p:cNvSpPr txBox="1"/>
          <p:nvPr/>
        </p:nvSpPr>
        <p:spPr>
          <a:xfrm>
            <a:off x="8959153" y="4324556"/>
            <a:ext cx="442429" cy="249299"/>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1800" b="1"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 . . .</a:t>
            </a:r>
          </a:p>
        </p:txBody>
      </p:sp>
      <p:sp>
        <p:nvSpPr>
          <p:cNvPr id="30" name="TextBox 29">
            <a:extLst>
              <a:ext uri="{FF2B5EF4-FFF2-40B4-BE49-F238E27FC236}">
                <a16:creationId xmlns:a16="http://schemas.microsoft.com/office/drawing/2014/main" id="{BDFE6FD6-4E71-EE48-14C3-54004780E4EE}"/>
              </a:ext>
            </a:extLst>
          </p:cNvPr>
          <p:cNvSpPr txBox="1"/>
          <p:nvPr/>
        </p:nvSpPr>
        <p:spPr>
          <a:xfrm>
            <a:off x="7732855" y="2645704"/>
            <a:ext cx="1117294" cy="387798"/>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2800" b="1" i="0" u="none" strike="noStrike" kern="1200" cap="none" spc="0" normalizeH="0" baseline="0" noProof="0" dirty="0">
                <a:ln>
                  <a:noFill/>
                </a:ln>
                <a:solidFill>
                  <a:srgbClr val="0078D4">
                    <a:lumMod val="75000"/>
                  </a:srgbClr>
                </a:solidFill>
                <a:effectLst/>
                <a:uLnTx/>
                <a:uFillTx/>
                <a:latin typeface="Segoe UI"/>
                <a:ea typeface="+mn-ea"/>
                <a:cs typeface="+mn-cs"/>
              </a:rPr>
              <a:t>(175B)</a:t>
            </a:r>
            <a:endParaRPr kumimoji="0" lang="en-US" sz="2800" b="1" i="1" u="none" strike="noStrike" kern="1200" cap="none" spc="0" normalizeH="0" baseline="0" noProof="0" dirty="0">
              <a:ln>
                <a:noFill/>
              </a:ln>
              <a:solidFill>
                <a:srgbClr val="0078D4">
                  <a:lumMod val="75000"/>
                </a:srgbClr>
              </a:solidFill>
              <a:effectLst/>
              <a:uLnTx/>
              <a:uFillTx/>
              <a:latin typeface="Segoe UI"/>
              <a:ea typeface="+mn-ea"/>
              <a:cs typeface="+mn-cs"/>
            </a:endParaRPr>
          </a:p>
        </p:txBody>
      </p:sp>
      <p:sp>
        <p:nvSpPr>
          <p:cNvPr id="31" name="TextBox 30">
            <a:extLst>
              <a:ext uri="{FF2B5EF4-FFF2-40B4-BE49-F238E27FC236}">
                <a16:creationId xmlns:a16="http://schemas.microsoft.com/office/drawing/2014/main" id="{E0C66762-2A2E-61C3-B6E0-41FDF574A83A}"/>
              </a:ext>
            </a:extLst>
          </p:cNvPr>
          <p:cNvSpPr txBox="1"/>
          <p:nvPr/>
        </p:nvSpPr>
        <p:spPr>
          <a:xfrm>
            <a:off x="7623852" y="2147106"/>
            <a:ext cx="1335301" cy="498598"/>
          </a:xfrm>
          <a:prstGeom prst="rect">
            <a:avLst/>
          </a:prstGeom>
          <a:noFill/>
        </p:spPr>
        <p:txBody>
          <a:bodyPr wrap="none" lIns="0" tIns="0" rIns="0" bIns="0" rtlCol="0">
            <a:sp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sz="3600" b="1" i="0" u="none" strike="noStrike" kern="1200" cap="none" spc="0" normalizeH="0" baseline="0" noProof="0" dirty="0">
                <a:ln>
                  <a:noFill/>
                </a:ln>
                <a:gradFill>
                  <a:gsLst>
                    <a:gs pos="2917">
                      <a:prstClr val="black"/>
                    </a:gs>
                    <a:gs pos="30000">
                      <a:prstClr val="black"/>
                    </a:gs>
                  </a:gsLst>
                  <a:lin ang="5400000" scaled="0"/>
                </a:gradFill>
                <a:effectLst/>
                <a:uLnTx/>
                <a:uFillTx/>
                <a:latin typeface="Segoe UI"/>
                <a:ea typeface="+mn-ea"/>
                <a:cs typeface="+mn-cs"/>
              </a:rPr>
              <a:t>GPT-3</a:t>
            </a:r>
          </a:p>
        </p:txBody>
      </p:sp>
      <p:sp>
        <p:nvSpPr>
          <p:cNvPr id="7" name="제목 6">
            <a:extLst>
              <a:ext uri="{FF2B5EF4-FFF2-40B4-BE49-F238E27FC236}">
                <a16:creationId xmlns:a16="http://schemas.microsoft.com/office/drawing/2014/main" id="{3F1C5046-97AD-C3D1-EB12-7FBC1471871A}"/>
              </a:ext>
            </a:extLst>
          </p:cNvPr>
          <p:cNvSpPr>
            <a:spLocks noGrp="1"/>
          </p:cNvSpPr>
          <p:nvPr>
            <p:ph type="title"/>
          </p:nvPr>
        </p:nvSpPr>
        <p:spPr/>
        <p:txBody>
          <a:bodyPr/>
          <a:lstStyle/>
          <a:p>
            <a:r>
              <a:rPr lang="ko-KR" altLang="en-US" dirty="0"/>
              <a:t>초거대 언어 모델 생성이 어려운 이유</a:t>
            </a:r>
            <a:endParaRPr lang="en-US" dirty="0"/>
          </a:p>
        </p:txBody>
      </p:sp>
    </p:spTree>
    <p:extLst>
      <p:ext uri="{BB962C8B-B14F-4D97-AF65-F5344CB8AC3E}">
        <p14:creationId xmlns:p14="http://schemas.microsoft.com/office/powerpoint/2010/main" val="1483384837"/>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그림 107">
            <a:extLst>
              <a:ext uri="{FF2B5EF4-FFF2-40B4-BE49-F238E27FC236}">
                <a16:creationId xmlns:a16="http://schemas.microsoft.com/office/drawing/2014/main" id="{A015F687-A82F-0F13-2BE0-38604F6F52AB}"/>
              </a:ext>
            </a:extLst>
          </p:cNvPr>
          <p:cNvPicPr>
            <a:picLocks noChangeAspect="1"/>
          </p:cNvPicPr>
          <p:nvPr/>
        </p:nvPicPr>
        <p:blipFill rotWithShape="1">
          <a:blip r:embed="rId3" cstate="screen">
            <a:duotone>
              <a:prstClr val="black"/>
              <a:srgbClr val="0078D4">
                <a:tint val="45000"/>
                <a:satMod val="400000"/>
              </a:srgbClr>
            </a:duotone>
            <a:extLst>
              <a:ext uri="{28A0092B-C50C-407E-A947-70E740481C1C}">
                <a14:useLocalDpi xmlns:a14="http://schemas.microsoft.com/office/drawing/2010/main"/>
              </a:ext>
            </a:extLst>
          </a:blip>
          <a:srcRect/>
          <a:stretch/>
        </p:blipFill>
        <p:spPr>
          <a:xfrm>
            <a:off x="-3360" y="119130"/>
            <a:ext cx="4828086" cy="6846401"/>
          </a:xfrm>
          <a:prstGeom prst="rect">
            <a:avLst/>
          </a:prstGeom>
        </p:spPr>
      </p:pic>
      <p:sp>
        <p:nvSpPr>
          <p:cNvPr id="6" name="Title 3">
            <a:extLst>
              <a:ext uri="{FF2B5EF4-FFF2-40B4-BE49-F238E27FC236}">
                <a16:creationId xmlns:a16="http://schemas.microsoft.com/office/drawing/2014/main" id="{21E326CC-EB62-45E9-8BAB-FDF98442654E}"/>
              </a:ext>
            </a:extLst>
          </p:cNvPr>
          <p:cNvSpPr txBox="1">
            <a:spLocks/>
          </p:cNvSpPr>
          <p:nvPr/>
        </p:nvSpPr>
        <p:spPr>
          <a:xfrm>
            <a:off x="1150834" y="2897090"/>
            <a:ext cx="10682578" cy="923330"/>
          </a:xfrm>
          <a:prstGeom prst="rect">
            <a:avLst/>
          </a:prstGeom>
        </p:spPr>
        <p:txBody>
          <a:bodyPr vert="horz" wrap="square" lIns="0" tIns="0" rIns="0" bIns="0" rtlCol="0" anchor="t">
            <a:spAutoFit/>
          </a:bodyPr>
          <a:lstStyle>
            <a:lvl1pPr algn="l" defTabSz="932742" rtl="0" eaLnBrk="1" latinLnBrk="0" hangingPunct="1">
              <a:lnSpc>
                <a:spcPct val="100000"/>
              </a:lnSpc>
              <a:spcBef>
                <a:spcPct val="0"/>
              </a:spcBef>
              <a:buNone/>
              <a:defRPr lang="en-US" sz="3200" b="0" kern="1200" cap="none" spc="-50" baseline="0">
                <a:ln w="3175">
                  <a:noFill/>
                </a:ln>
                <a:gradFill>
                  <a:gsLst>
                    <a:gs pos="1250">
                      <a:schemeClr val="tx1"/>
                    </a:gs>
                    <a:gs pos="100000">
                      <a:schemeClr val="tx1"/>
                    </a:gs>
                  </a:gsLst>
                  <a:lin ang="5400000" scaled="0"/>
                </a:gradFill>
                <a:effectLst/>
                <a:latin typeface="+mj-lt"/>
                <a:ea typeface="+mn-ea"/>
                <a:cs typeface="Segoe UI Light" panose="020B0502040204020203" pitchFamily="34" charset="0"/>
              </a:defRPr>
            </a:lvl1pPr>
          </a:lstStyle>
          <a:p>
            <a:pPr marL="0" marR="0" lvl="0" indent="0" algn="l" defTabSz="932742" rtl="0" eaLnBrk="1" fontAlgn="auto" latinLnBrk="0" hangingPunct="1">
              <a:lnSpc>
                <a:spcPct val="100000"/>
              </a:lnSpc>
              <a:spcBef>
                <a:spcPct val="0"/>
              </a:spcBef>
              <a:spcAft>
                <a:spcPts val="0"/>
              </a:spcAft>
              <a:buClrTx/>
              <a:buSzTx/>
              <a:buFontTx/>
              <a:buNone/>
              <a:tabLst/>
              <a:defRPr/>
            </a:pPr>
            <a:r>
              <a:rPr kumimoji="0" lang="en-US" sz="6000" b="1" i="0" u="none" strike="noStrike" kern="0" cap="none" spc="0" normalizeH="0" baseline="0" noProof="0" dirty="0">
                <a:ln w="3175">
                  <a:noFill/>
                </a:ln>
                <a:solidFill>
                  <a:srgbClr val="4CB1FF"/>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PART 2. </a:t>
            </a:r>
            <a:r>
              <a:rPr kumimoji="0" lang="en-US" altLang="ko-KR"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MS</a:t>
            </a:r>
            <a:r>
              <a:rPr kumimoji="0" lang="ko-KR" altLang="en-US"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와 </a:t>
            </a:r>
            <a:r>
              <a:rPr kumimoji="0" lang="en-US" altLang="ko-KR"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OpenAI </a:t>
            </a:r>
            <a:r>
              <a:rPr kumimoji="0" lang="ko-KR" altLang="en-US" sz="6000" b="1" i="0" u="none" strike="noStrike" kern="0" cap="none" spc="0" normalizeH="0" baseline="0" noProof="0" dirty="0">
                <a:ln w="3175">
                  <a:noFill/>
                </a:ln>
                <a:solidFill>
                  <a:prstClr val="white"/>
                </a:solidFill>
                <a:effectLst/>
                <a:uLnTx/>
                <a:uFillTx/>
                <a:latin typeface="Yu Gothic UI" panose="020B0500000000000000" pitchFamily="50" charset="-128"/>
                <a:ea typeface="Yu Gothic UI" panose="020B0500000000000000" pitchFamily="50" charset="-128"/>
                <a:cs typeface="Segoe UI Light" panose="020B0502040204020203" pitchFamily="34" charset="0"/>
              </a:rPr>
              <a:t>협업</a:t>
            </a:r>
            <a:endParaRPr kumimoji="0" lang="en-US" sz="3200" b="0" i="0" u="none" strike="noStrike" kern="1200" cap="none" spc="-50" normalizeH="0" baseline="0" noProof="0" dirty="0">
              <a:ln w="3175">
                <a:noFill/>
              </a:ln>
              <a:solidFill>
                <a:prstClr val="white"/>
              </a:solidFill>
              <a:effectLst/>
              <a:uLnTx/>
              <a:uFillTx/>
              <a:latin typeface="Segoe UI Semibold"/>
              <a:ea typeface="+mn-ea"/>
              <a:cs typeface="Segoe UI Light" panose="020B0502040204020203" pitchFamily="34" charset="0"/>
            </a:endParaRPr>
          </a:p>
        </p:txBody>
      </p:sp>
    </p:spTree>
    <p:extLst>
      <p:ext uri="{BB962C8B-B14F-4D97-AF65-F5344CB8AC3E}">
        <p14:creationId xmlns:p14="http://schemas.microsoft.com/office/powerpoint/2010/main" val="173359087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151D4414-2EE6-7308-D895-1580A6FF47C8}"/>
              </a:ext>
            </a:extLst>
          </p:cNvPr>
          <p:cNvSpPr>
            <a:spLocks noGrp="1"/>
          </p:cNvSpPr>
          <p:nvPr>
            <p:ph type="title"/>
          </p:nvPr>
        </p:nvSpPr>
        <p:spPr/>
        <p:txBody>
          <a:bodyPr/>
          <a:lstStyle/>
          <a:p>
            <a:r>
              <a:rPr lang="en-US" altLang="ko-KR" dirty="0"/>
              <a:t>OpenAI</a:t>
            </a:r>
            <a:r>
              <a:rPr lang="ko-KR" altLang="en-US" dirty="0"/>
              <a:t>와 </a:t>
            </a:r>
            <a:r>
              <a:rPr lang="en-US" altLang="ko-KR" dirty="0"/>
              <a:t>Microsoft</a:t>
            </a:r>
            <a:r>
              <a:rPr lang="ko-KR" altLang="en-US" dirty="0"/>
              <a:t>의 파트너쉽</a:t>
            </a:r>
            <a:endParaRPr lang="en-US" dirty="0"/>
          </a:p>
        </p:txBody>
      </p:sp>
      <p:pic>
        <p:nvPicPr>
          <p:cNvPr id="19" name="Picture 25" descr="Shape&#10;&#10;Description automatically generated with medium confidence">
            <a:extLst>
              <a:ext uri="{FF2B5EF4-FFF2-40B4-BE49-F238E27FC236}">
                <a16:creationId xmlns:a16="http://schemas.microsoft.com/office/drawing/2014/main" id="{3510ECFA-4CAF-0C1D-557B-8A6FC65EFD52}"/>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892252" y="1618633"/>
            <a:ext cx="3267809" cy="1143733"/>
          </a:xfrm>
          <a:prstGeom prst="rect">
            <a:avLst/>
          </a:prstGeom>
        </p:spPr>
      </p:pic>
      <p:sp>
        <p:nvSpPr>
          <p:cNvPr id="20" name="TextBox 19">
            <a:extLst>
              <a:ext uri="{FF2B5EF4-FFF2-40B4-BE49-F238E27FC236}">
                <a16:creationId xmlns:a16="http://schemas.microsoft.com/office/drawing/2014/main" id="{BD72B092-56EA-30BE-F2B2-483ECE3AD03D}"/>
              </a:ext>
            </a:extLst>
          </p:cNvPr>
          <p:cNvSpPr txBox="1"/>
          <p:nvPr/>
        </p:nvSpPr>
        <p:spPr>
          <a:xfrm>
            <a:off x="2118180" y="2762366"/>
            <a:ext cx="2944604" cy="584775"/>
          </a:xfrm>
          <a:prstGeom prst="rect">
            <a:avLst/>
          </a:prstGeom>
          <a:noFill/>
          <a:ln>
            <a:noFill/>
          </a:ln>
        </p:spPr>
        <p:txBody>
          <a:bodyPr wrap="square" rtlCol="0">
            <a:spAutoFit/>
          </a:bodyPr>
          <a:lstStyle/>
          <a:p>
            <a:pPr algn="ctr" defTabSz="457200">
              <a:defRPr/>
            </a:pPr>
            <a:r>
              <a:rPr lang="ko-KR" altLang="en-US" sz="1600" i="1" dirty="0">
                <a:solidFill>
                  <a:srgbClr val="FFFFFF"/>
                </a:solidFill>
                <a:latin typeface="맑은 고딕" panose="020B0503020000020004" pitchFamily="50" charset="-127"/>
                <a:ea typeface="맑은 고딕" panose="020B0503020000020004" pitchFamily="50" charset="-127"/>
              </a:rPr>
              <a:t>범용 인공 지능</a:t>
            </a:r>
            <a:r>
              <a:rPr lang="en-US" altLang="ko-KR" sz="1600" i="1" dirty="0">
                <a:solidFill>
                  <a:srgbClr val="FFFFFF"/>
                </a:solidFill>
                <a:latin typeface="맑은 고딕" panose="020B0503020000020004" pitchFamily="50" charset="-127"/>
                <a:ea typeface="맑은 고딕" panose="020B0503020000020004" pitchFamily="50" charset="-127"/>
              </a:rPr>
              <a:t>(AGI)</a:t>
            </a:r>
            <a:r>
              <a:rPr lang="ko-KR" altLang="en-US" sz="1600" i="1" dirty="0">
                <a:solidFill>
                  <a:srgbClr val="FFFFFF"/>
                </a:solidFill>
                <a:latin typeface="맑은 고딕" panose="020B0503020000020004" pitchFamily="50" charset="-127"/>
                <a:ea typeface="맑은 고딕" panose="020B0503020000020004" pitchFamily="50" charset="-127"/>
              </a:rPr>
              <a:t>으로 인류에게 도움을 주자</a:t>
            </a:r>
            <a:endParaRPr lang="ja-JP" altLang="en-US" sz="1600" i="1" dirty="0">
              <a:solidFill>
                <a:srgbClr val="FFFFFF"/>
              </a:solidFill>
              <a:latin typeface="맑은 고딕" panose="020B0503020000020004" pitchFamily="50" charset="-127"/>
              <a:ea typeface="맑은 고딕" panose="020B0503020000020004" pitchFamily="50" charset="-127"/>
            </a:endParaRPr>
          </a:p>
        </p:txBody>
      </p:sp>
      <p:pic>
        <p:nvPicPr>
          <p:cNvPr id="21" name="Picture 7" descr="Logo&#10;&#10;Description automatically generated">
            <a:extLst>
              <a:ext uri="{FF2B5EF4-FFF2-40B4-BE49-F238E27FC236}">
                <a16:creationId xmlns:a16="http://schemas.microsoft.com/office/drawing/2014/main" id="{D56BD595-8BF6-96FC-FDEE-217F7E31018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43211" y="1266693"/>
            <a:ext cx="4057952" cy="1818804"/>
          </a:xfrm>
          <a:prstGeom prst="rect">
            <a:avLst/>
          </a:prstGeom>
        </p:spPr>
      </p:pic>
      <p:sp>
        <p:nvSpPr>
          <p:cNvPr id="22" name="TextBox 21">
            <a:extLst>
              <a:ext uri="{FF2B5EF4-FFF2-40B4-BE49-F238E27FC236}">
                <a16:creationId xmlns:a16="http://schemas.microsoft.com/office/drawing/2014/main" id="{A0CCFD71-E329-8939-FF64-D34F4E0F20C0}"/>
              </a:ext>
            </a:extLst>
          </p:cNvPr>
          <p:cNvSpPr txBox="1"/>
          <p:nvPr/>
        </p:nvSpPr>
        <p:spPr>
          <a:xfrm>
            <a:off x="6871342" y="2762366"/>
            <a:ext cx="3201688" cy="584775"/>
          </a:xfrm>
          <a:prstGeom prst="rect">
            <a:avLst/>
          </a:prstGeom>
          <a:noFill/>
          <a:ln>
            <a:noFill/>
          </a:ln>
        </p:spPr>
        <p:txBody>
          <a:bodyPr wrap="square" rtlCol="0">
            <a:spAutoFit/>
          </a:bodyPr>
          <a:lstStyle/>
          <a:p>
            <a:pPr algn="ctr" defTabSz="457200">
              <a:defRPr/>
            </a:pPr>
            <a:r>
              <a:rPr lang="ko-KR" altLang="en-US" sz="1600" i="1" dirty="0">
                <a:solidFill>
                  <a:srgbClr val="FFFFFF"/>
                </a:solidFill>
                <a:latin typeface="맑은 고딕" panose="020B0503020000020004" pitchFamily="50" charset="-127"/>
                <a:ea typeface="맑은 고딕" panose="020B0503020000020004" pitchFamily="50" charset="-127"/>
              </a:rPr>
              <a:t>지구상의 모든 사람과 조직이 더 많은 것을 성취할 수 있도록 지원</a:t>
            </a:r>
            <a:endParaRPr lang="ja-JP" altLang="en-US" sz="1600" i="1" dirty="0">
              <a:solidFill>
                <a:srgbClr val="FFFFFF"/>
              </a:solidFill>
              <a:latin typeface="맑은 고딕" panose="020B0503020000020004" pitchFamily="50" charset="-127"/>
              <a:ea typeface="맑은 고딕" panose="020B0503020000020004" pitchFamily="50" charset="-127"/>
            </a:endParaRPr>
          </a:p>
        </p:txBody>
      </p:sp>
      <p:cxnSp>
        <p:nvCxnSpPr>
          <p:cNvPr id="23" name="Straight Connector 13">
            <a:extLst>
              <a:ext uri="{FF2B5EF4-FFF2-40B4-BE49-F238E27FC236}">
                <a16:creationId xmlns:a16="http://schemas.microsoft.com/office/drawing/2014/main" id="{052FCA18-852D-8B31-AFCF-FE07861780D2}"/>
              </a:ext>
            </a:extLst>
          </p:cNvPr>
          <p:cNvCxnSpPr/>
          <p:nvPr/>
        </p:nvCxnSpPr>
        <p:spPr>
          <a:xfrm>
            <a:off x="3634754" y="3860737"/>
            <a:ext cx="4546059" cy="0"/>
          </a:xfrm>
          <a:prstGeom prst="line">
            <a:avLst/>
          </a:prstGeom>
          <a:noFill/>
          <a:ln w="9525" cap="flat" cmpd="sng" algn="ctr">
            <a:solidFill>
              <a:srgbClr val="FFFFFF"/>
            </a:solidFill>
            <a:prstDash val="solid"/>
            <a:headEnd type="none" w="lg" len="med"/>
            <a:tailEnd type="none" w="lg" len="med"/>
          </a:ln>
          <a:effectLst/>
        </p:spPr>
      </p:cxnSp>
      <p:sp>
        <p:nvSpPr>
          <p:cNvPr id="35" name="Cross 3">
            <a:extLst>
              <a:ext uri="{FF2B5EF4-FFF2-40B4-BE49-F238E27FC236}">
                <a16:creationId xmlns:a16="http://schemas.microsoft.com/office/drawing/2014/main" id="{2D2FDF27-F468-8DE0-F336-4364C81BA05B}"/>
              </a:ext>
            </a:extLst>
          </p:cNvPr>
          <p:cNvSpPr/>
          <p:nvPr/>
        </p:nvSpPr>
        <p:spPr bwMode="auto">
          <a:xfrm>
            <a:off x="5798056" y="2644612"/>
            <a:ext cx="486383" cy="491941"/>
          </a:xfrm>
          <a:prstGeom prst="plus">
            <a:avLst>
              <a:gd name="adj" fmla="val 37000"/>
            </a:avLst>
          </a:prstGeom>
          <a:gradFill>
            <a:gsLst>
              <a:gs pos="0">
                <a:srgbClr val="8DC8E8"/>
              </a:gs>
              <a:gs pos="100000">
                <a:srgbClr val="CD98CF"/>
              </a:gs>
            </a:gsLst>
            <a:lin ang="2700000" scaled="0"/>
          </a:gradFill>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defRPr/>
            </a:pPr>
            <a:endParaRPr lang="ja-JP" altLang="en-AU" sz="2000" kern="0">
              <a:gradFill flip="none" rotWithShape="1">
                <a:gsLst>
                  <a:gs pos="0">
                    <a:srgbClr val="000000"/>
                  </a:gs>
                  <a:gs pos="100000">
                    <a:srgbClr val="000000"/>
                  </a:gs>
                </a:gsLst>
                <a:lin ang="2700000" scaled="1"/>
                <a:tileRect/>
              </a:gradFill>
              <a:latin typeface="맑은 고딕" panose="020B0503020000020004" pitchFamily="50" charset="-127"/>
              <a:ea typeface="맑은 고딕" panose="020B0503020000020004" pitchFamily="50" charset="-127"/>
            </a:endParaRPr>
          </a:p>
        </p:txBody>
      </p:sp>
      <p:grpSp>
        <p:nvGrpSpPr>
          <p:cNvPr id="32" name="Group 18">
            <a:extLst>
              <a:ext uri="{FF2B5EF4-FFF2-40B4-BE49-F238E27FC236}">
                <a16:creationId xmlns:a16="http://schemas.microsoft.com/office/drawing/2014/main" id="{3EC3EB27-FFC8-3234-764C-EE19238E8818}"/>
              </a:ext>
            </a:extLst>
          </p:cNvPr>
          <p:cNvGrpSpPr/>
          <p:nvPr/>
        </p:nvGrpSpPr>
        <p:grpSpPr>
          <a:xfrm>
            <a:off x="8047640" y="5218030"/>
            <a:ext cx="2611002" cy="934538"/>
            <a:chOff x="7519733" y="5287423"/>
            <a:chExt cx="2611002" cy="934538"/>
          </a:xfrm>
        </p:grpSpPr>
        <p:sp>
          <p:nvSpPr>
            <p:cNvPr id="33" name="Rectangle: Rounded Corners 10">
              <a:extLst>
                <a:ext uri="{FF2B5EF4-FFF2-40B4-BE49-F238E27FC236}">
                  <a16:creationId xmlns:a16="http://schemas.microsoft.com/office/drawing/2014/main" id="{95EFBFFF-2256-37BD-278E-A39717A0518A}"/>
                </a:ext>
              </a:extLst>
            </p:cNvPr>
            <p:cNvSpPr/>
            <p:nvPr/>
          </p:nvSpPr>
          <p:spPr bwMode="auto">
            <a:xfrm>
              <a:off x="7736386" y="5287423"/>
              <a:ext cx="2177696" cy="494400"/>
            </a:xfrm>
            <a:prstGeom prst="roundRect">
              <a:avLst>
                <a:gd name="adj" fmla="val 7485"/>
              </a:avLst>
            </a:prstGeom>
            <a:solidFill>
              <a:srgbClr val="00B050"/>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50" normalizeH="0" baseline="0" noProof="0">
                  <a:ln w="3175">
                    <a:noFill/>
                  </a:ln>
                  <a:solidFill>
                    <a:prstClr val="white"/>
                  </a:solidFill>
                  <a:effectLst/>
                  <a:uLnTx/>
                  <a:uFillTx/>
                  <a:latin typeface="맑은 고딕" panose="020B0503020000020004" pitchFamily="50" charset="-127"/>
                  <a:ea typeface="맑은 고딕" panose="020B0503020000020004" pitchFamily="50" charset="-127"/>
                  <a:cs typeface="Segoe UI" pitchFamily="34" charset="0"/>
                </a:rPr>
                <a:t>DALL·E</a:t>
              </a:r>
            </a:p>
          </p:txBody>
        </p:sp>
        <p:sp>
          <p:nvSpPr>
            <p:cNvPr id="34" name="TextBox 33">
              <a:extLst>
                <a:ext uri="{FF2B5EF4-FFF2-40B4-BE49-F238E27FC236}">
                  <a16:creationId xmlns:a16="http://schemas.microsoft.com/office/drawing/2014/main" id="{4783BE41-C234-0177-73A1-4953E694BBB1}"/>
                </a:ext>
              </a:extLst>
            </p:cNvPr>
            <p:cNvSpPr txBox="1"/>
            <p:nvPr/>
          </p:nvSpPr>
          <p:spPr>
            <a:xfrm>
              <a:off x="7519733" y="5791074"/>
              <a:ext cx="2611002" cy="430887"/>
            </a:xfrm>
            <a:prstGeom prst="rect">
              <a:avLst/>
            </a:prstGeom>
            <a:noFill/>
            <a:ln>
              <a:noFill/>
            </a:ln>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ko-KR"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rPr>
                <a:t>텍스트 프롬프트에서 이미지 생성</a:t>
              </a:r>
              <a:br>
                <a:rPr kumimoji="0" lang="en-US" altLang="ko-KR"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rPr>
              </a:br>
              <a:r>
                <a:rPr kumimoji="0" lang="en-US" altLang="ja-JP"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rPr>
                <a:t>(preview)</a:t>
              </a:r>
              <a:endParaRPr kumimoji="0" lang="ja-JP"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endParaRPr>
            </a:p>
          </p:txBody>
        </p:sp>
      </p:grpSp>
      <p:grpSp>
        <p:nvGrpSpPr>
          <p:cNvPr id="24" name="Group 20">
            <a:extLst>
              <a:ext uri="{FF2B5EF4-FFF2-40B4-BE49-F238E27FC236}">
                <a16:creationId xmlns:a16="http://schemas.microsoft.com/office/drawing/2014/main" id="{E935E86B-1F3F-86D2-0D56-2FBF0D073C75}"/>
              </a:ext>
            </a:extLst>
          </p:cNvPr>
          <p:cNvGrpSpPr/>
          <p:nvPr/>
        </p:nvGrpSpPr>
        <p:grpSpPr>
          <a:xfrm>
            <a:off x="1423852" y="4229230"/>
            <a:ext cx="2277793" cy="776648"/>
            <a:chOff x="2033593" y="5287423"/>
            <a:chExt cx="2277793" cy="776648"/>
          </a:xfrm>
        </p:grpSpPr>
        <p:sp>
          <p:nvSpPr>
            <p:cNvPr id="25" name="Rectangle: Rounded Corners 8">
              <a:extLst>
                <a:ext uri="{FF2B5EF4-FFF2-40B4-BE49-F238E27FC236}">
                  <a16:creationId xmlns:a16="http://schemas.microsoft.com/office/drawing/2014/main" id="{F3561DAB-185A-6FD7-C7AF-DAFD543E666E}"/>
                </a:ext>
              </a:extLst>
            </p:cNvPr>
            <p:cNvSpPr/>
            <p:nvPr/>
          </p:nvSpPr>
          <p:spPr bwMode="auto">
            <a:xfrm>
              <a:off x="2083642" y="5287423"/>
              <a:ext cx="2177696" cy="494400"/>
            </a:xfrm>
            <a:prstGeom prst="roundRect">
              <a:avLst>
                <a:gd name="adj" fmla="val 7485"/>
              </a:avLst>
            </a:prstGeom>
            <a:solidFill>
              <a:srgbClr val="0070C0"/>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50" normalizeH="0" baseline="0" noProof="0" dirty="0">
                  <a:ln w="3175">
                    <a:noFill/>
                  </a:ln>
                  <a:solidFill>
                    <a:prstClr val="white"/>
                  </a:solidFill>
                  <a:effectLst/>
                  <a:uLnTx/>
                  <a:uFillTx/>
                  <a:latin typeface="맑은 고딕" panose="020B0503020000020004" pitchFamily="50" charset="-127"/>
                  <a:ea typeface="맑은 고딕" panose="020B0503020000020004" pitchFamily="50" charset="-127"/>
                  <a:cs typeface="Segoe UI" pitchFamily="34" charset="0"/>
                </a:rPr>
                <a:t>GPT-3</a:t>
              </a:r>
            </a:p>
          </p:txBody>
        </p:sp>
        <p:sp>
          <p:nvSpPr>
            <p:cNvPr id="28" name="TextBox 27">
              <a:extLst>
                <a:ext uri="{FF2B5EF4-FFF2-40B4-BE49-F238E27FC236}">
                  <a16:creationId xmlns:a16="http://schemas.microsoft.com/office/drawing/2014/main" id="{4D6A21AF-DC01-A10C-7A8B-2947E8328B0B}"/>
                </a:ext>
              </a:extLst>
            </p:cNvPr>
            <p:cNvSpPr txBox="1"/>
            <p:nvPr/>
          </p:nvSpPr>
          <p:spPr>
            <a:xfrm>
              <a:off x="2033593" y="5802461"/>
              <a:ext cx="2277793" cy="261610"/>
            </a:xfrm>
            <a:prstGeom prst="rect">
              <a:avLst/>
            </a:prstGeom>
            <a:noFill/>
            <a:ln>
              <a:noFill/>
            </a:ln>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ko-KR"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rPr>
                <a:t>텍스트 생성 및 이해</a:t>
              </a:r>
              <a:endParaRPr kumimoji="0" lang="ja-JP"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endParaRPr>
            </a:p>
          </p:txBody>
        </p:sp>
      </p:grpSp>
      <p:grpSp>
        <p:nvGrpSpPr>
          <p:cNvPr id="29" name="Group 19">
            <a:extLst>
              <a:ext uri="{FF2B5EF4-FFF2-40B4-BE49-F238E27FC236}">
                <a16:creationId xmlns:a16="http://schemas.microsoft.com/office/drawing/2014/main" id="{7E744527-94CA-853C-638D-F7F188583200}"/>
              </a:ext>
            </a:extLst>
          </p:cNvPr>
          <p:cNvGrpSpPr/>
          <p:nvPr/>
        </p:nvGrpSpPr>
        <p:grpSpPr>
          <a:xfrm>
            <a:off x="8165219" y="4229230"/>
            <a:ext cx="2375844" cy="756010"/>
            <a:chOff x="4810940" y="5287423"/>
            <a:chExt cx="2375844" cy="756010"/>
          </a:xfrm>
        </p:grpSpPr>
        <p:sp>
          <p:nvSpPr>
            <p:cNvPr id="30" name="Rectangle: Rounded Corners 9">
              <a:extLst>
                <a:ext uri="{FF2B5EF4-FFF2-40B4-BE49-F238E27FC236}">
                  <a16:creationId xmlns:a16="http://schemas.microsoft.com/office/drawing/2014/main" id="{CA95F461-1F5C-C0A4-BD28-21DFCD9D7899}"/>
                </a:ext>
              </a:extLst>
            </p:cNvPr>
            <p:cNvSpPr/>
            <p:nvPr/>
          </p:nvSpPr>
          <p:spPr bwMode="auto">
            <a:xfrm>
              <a:off x="4910014" y="5287423"/>
              <a:ext cx="2177696" cy="494400"/>
            </a:xfrm>
            <a:prstGeom prst="roundRect">
              <a:avLst>
                <a:gd name="adj" fmla="val 6173"/>
              </a:avLst>
            </a:prstGeom>
            <a:solidFill>
              <a:srgbClr val="7852AF"/>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50" normalizeH="0" baseline="0" noProof="0" dirty="0">
                  <a:ln w="3175">
                    <a:noFill/>
                  </a:ln>
                  <a:solidFill>
                    <a:prstClr val="white"/>
                  </a:solidFill>
                  <a:effectLst/>
                  <a:uLnTx/>
                  <a:uFillTx/>
                  <a:latin typeface="맑은 고딕" panose="020B0503020000020004" pitchFamily="50" charset="-127"/>
                  <a:ea typeface="맑은 고딕" panose="020B0503020000020004" pitchFamily="50" charset="-127"/>
                  <a:cs typeface="Segoe UI" pitchFamily="34" charset="0"/>
                </a:rPr>
                <a:t>Codex</a:t>
              </a:r>
              <a:endParaRPr kumimoji="0" lang="ja-JP" altLang="en-US" sz="1800" b="0" i="0" u="none" strike="noStrike" kern="0" cap="none" spc="-50" normalizeH="0" baseline="0" noProof="0" dirty="0">
                <a:ln w="3175">
                  <a:noFill/>
                </a:ln>
                <a:solidFill>
                  <a:prstClr val="white"/>
                </a:solidFill>
                <a:effectLst/>
                <a:uLnTx/>
                <a:uFillTx/>
                <a:latin typeface="맑은 고딕" panose="020B0503020000020004" pitchFamily="50" charset="-127"/>
                <a:ea typeface="맑은 고딕" panose="020B0503020000020004" pitchFamily="50" charset="-127"/>
                <a:cs typeface="Segoe UI" pitchFamily="34" charset="0"/>
              </a:endParaRPr>
            </a:p>
          </p:txBody>
        </p:sp>
        <p:sp>
          <p:nvSpPr>
            <p:cNvPr id="31" name="TextBox 30">
              <a:extLst>
                <a:ext uri="{FF2B5EF4-FFF2-40B4-BE49-F238E27FC236}">
                  <a16:creationId xmlns:a16="http://schemas.microsoft.com/office/drawing/2014/main" id="{A20E9218-D47C-4874-0504-F7C3FAC3BE01}"/>
                </a:ext>
              </a:extLst>
            </p:cNvPr>
            <p:cNvSpPr txBox="1"/>
            <p:nvPr/>
          </p:nvSpPr>
          <p:spPr>
            <a:xfrm>
              <a:off x="4810940" y="5781823"/>
              <a:ext cx="2375844" cy="261610"/>
            </a:xfrm>
            <a:prstGeom prst="rect">
              <a:avLst/>
            </a:prstGeom>
            <a:noFill/>
            <a:ln>
              <a:noFill/>
            </a:ln>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ko-KR"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rPr>
                <a:t>코드 생성 및 이해</a:t>
              </a:r>
              <a:endParaRPr kumimoji="0" lang="ja-JP"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endParaRPr>
            </a:p>
          </p:txBody>
        </p:sp>
      </p:grpSp>
      <p:grpSp>
        <p:nvGrpSpPr>
          <p:cNvPr id="36" name="Group 6">
            <a:extLst>
              <a:ext uri="{FF2B5EF4-FFF2-40B4-BE49-F238E27FC236}">
                <a16:creationId xmlns:a16="http://schemas.microsoft.com/office/drawing/2014/main" id="{099D388E-8723-C385-DE35-BA056576E14F}"/>
              </a:ext>
            </a:extLst>
          </p:cNvPr>
          <p:cNvGrpSpPr/>
          <p:nvPr/>
        </p:nvGrpSpPr>
        <p:grpSpPr>
          <a:xfrm>
            <a:off x="4627931" y="4229230"/>
            <a:ext cx="2611002" cy="925287"/>
            <a:chOff x="8957712" y="5402959"/>
            <a:chExt cx="2611002" cy="925287"/>
          </a:xfrm>
        </p:grpSpPr>
        <p:sp>
          <p:nvSpPr>
            <p:cNvPr id="37" name="Rectangle: Rounded Corners 15">
              <a:extLst>
                <a:ext uri="{FF2B5EF4-FFF2-40B4-BE49-F238E27FC236}">
                  <a16:creationId xmlns:a16="http://schemas.microsoft.com/office/drawing/2014/main" id="{C5F2F59E-6E00-2E6D-788D-8ACBF922590B}"/>
                </a:ext>
              </a:extLst>
            </p:cNvPr>
            <p:cNvSpPr/>
            <p:nvPr/>
          </p:nvSpPr>
          <p:spPr bwMode="auto">
            <a:xfrm>
              <a:off x="9174365" y="5402959"/>
              <a:ext cx="2177696" cy="494400"/>
            </a:xfrm>
            <a:prstGeom prst="roundRect">
              <a:avLst>
                <a:gd name="adj" fmla="val 7485"/>
              </a:avLst>
            </a:prstGeom>
            <a:solidFill>
              <a:srgbClr val="ED7D31"/>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defTabSz="457200">
                <a:defRPr/>
              </a:pPr>
              <a:r>
                <a:rPr lang="en-US" altLang="ja-JP"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rPr>
                <a:t>ChatGPT</a:t>
              </a:r>
              <a:endParaRPr lang="ja-JP" altLang="en-US" i="1" kern="0" spc="-50" dirty="0">
                <a:ln w="3175">
                  <a:noFill/>
                </a:ln>
                <a:solidFill>
                  <a:prstClr val="white"/>
                </a:solidFill>
                <a:latin typeface="맑은 고딕" panose="020B0503020000020004" pitchFamily="50" charset="-127"/>
                <a:ea typeface="맑은 고딕" panose="020B0503020000020004" pitchFamily="50" charset="-127"/>
                <a:cs typeface="Segoe UI" pitchFamily="34" charset="0"/>
              </a:endParaRPr>
            </a:p>
          </p:txBody>
        </p:sp>
        <p:sp>
          <p:nvSpPr>
            <p:cNvPr id="38" name="TextBox 37">
              <a:extLst>
                <a:ext uri="{FF2B5EF4-FFF2-40B4-BE49-F238E27FC236}">
                  <a16:creationId xmlns:a16="http://schemas.microsoft.com/office/drawing/2014/main" id="{D9E4987E-0E0A-8770-BBB1-FFB67A156D57}"/>
                </a:ext>
              </a:extLst>
            </p:cNvPr>
            <p:cNvSpPr txBox="1"/>
            <p:nvPr/>
          </p:nvSpPr>
          <p:spPr>
            <a:xfrm>
              <a:off x="8957712" y="5897359"/>
              <a:ext cx="2611002" cy="430887"/>
            </a:xfrm>
            <a:prstGeom prst="rect">
              <a:avLst/>
            </a:prstGeom>
            <a:noFill/>
            <a:ln>
              <a:noFill/>
            </a:ln>
          </p:spPr>
          <p:txBody>
            <a:bodyPr wrap="square" rtlCol="0">
              <a:spAutoFit/>
            </a:bodyPr>
            <a:lstStyle/>
            <a:p>
              <a:pPr algn="ctr" defTabSz="457200">
                <a:defRPr/>
              </a:pPr>
              <a:r>
                <a:rPr lang="ko-KR" altLang="en-US" sz="1100" dirty="0">
                  <a:solidFill>
                    <a:srgbClr val="FFFFFF"/>
                  </a:solidFill>
                  <a:latin typeface="맑은 고딕" panose="020B0503020000020004" pitchFamily="50" charset="-127"/>
                  <a:ea typeface="맑은 고딕" panose="020B0503020000020004" pitchFamily="50" charset="-127"/>
                </a:rPr>
                <a:t>챗봇형 </a:t>
              </a:r>
              <a:r>
                <a:rPr lang="en-US" altLang="ja-JP" sz="1100" dirty="0">
                  <a:solidFill>
                    <a:srgbClr val="FFFFFF"/>
                  </a:solidFill>
                  <a:latin typeface="맑은 고딕" panose="020B0503020000020004" pitchFamily="50" charset="-127"/>
                  <a:ea typeface="맑은 고딕" panose="020B0503020000020004" pitchFamily="50" charset="-127"/>
                </a:rPr>
                <a:t>AI </a:t>
              </a:r>
              <a:r>
                <a:rPr lang="ko-KR" altLang="en-US" sz="1100" dirty="0">
                  <a:solidFill>
                    <a:srgbClr val="FFFFFF"/>
                  </a:solidFill>
                  <a:latin typeface="맑은 고딕" panose="020B0503020000020004" pitchFamily="50" charset="-127"/>
                  <a:ea typeface="맑은 고딕" panose="020B0503020000020004" pitchFamily="50" charset="-127"/>
                </a:rPr>
                <a:t>모델</a:t>
              </a:r>
              <a:br>
                <a:rPr lang="en-US" altLang="ko-KR" sz="1100" dirty="0">
                  <a:solidFill>
                    <a:srgbClr val="FFFFFF"/>
                  </a:solidFill>
                  <a:latin typeface="맑은 고딕" panose="020B0503020000020004" pitchFamily="50" charset="-127"/>
                  <a:ea typeface="맑은 고딕" panose="020B0503020000020004" pitchFamily="50" charset="-127"/>
                </a:rPr>
              </a:br>
              <a:r>
                <a:rPr lang="en-US" altLang="ja-JP" sz="1100" dirty="0">
                  <a:solidFill>
                    <a:srgbClr val="FFFFFF"/>
                  </a:solidFill>
                  <a:latin typeface="맑은 고딕" panose="020B0503020000020004" pitchFamily="50" charset="-127"/>
                  <a:ea typeface="맑은 고딕" panose="020B0503020000020004" pitchFamily="50" charset="-127"/>
                </a:rPr>
                <a:t>(preview)</a:t>
              </a:r>
              <a:endParaRPr lang="ja-JP" altLang="en-US" sz="1100" dirty="0">
                <a:solidFill>
                  <a:srgbClr val="FFFFFF"/>
                </a:solidFill>
                <a:latin typeface="맑은 고딕" panose="020B0503020000020004" pitchFamily="50" charset="-127"/>
                <a:ea typeface="맑은 고딕" panose="020B0503020000020004" pitchFamily="50" charset="-127"/>
              </a:endParaRPr>
            </a:p>
          </p:txBody>
        </p:sp>
      </p:grpSp>
      <p:grpSp>
        <p:nvGrpSpPr>
          <p:cNvPr id="39" name="Group 20">
            <a:extLst>
              <a:ext uri="{FF2B5EF4-FFF2-40B4-BE49-F238E27FC236}">
                <a16:creationId xmlns:a16="http://schemas.microsoft.com/office/drawing/2014/main" id="{16A4617B-4F72-ED92-E655-A3F4CE4792ED}"/>
              </a:ext>
            </a:extLst>
          </p:cNvPr>
          <p:cNvGrpSpPr/>
          <p:nvPr/>
        </p:nvGrpSpPr>
        <p:grpSpPr>
          <a:xfrm>
            <a:off x="1423852" y="5175155"/>
            <a:ext cx="2277793" cy="776648"/>
            <a:chOff x="2033593" y="5287423"/>
            <a:chExt cx="2277793" cy="776648"/>
          </a:xfrm>
        </p:grpSpPr>
        <p:sp>
          <p:nvSpPr>
            <p:cNvPr id="40" name="Rectangle: Rounded Corners 8">
              <a:extLst>
                <a:ext uri="{FF2B5EF4-FFF2-40B4-BE49-F238E27FC236}">
                  <a16:creationId xmlns:a16="http://schemas.microsoft.com/office/drawing/2014/main" id="{2606AFB5-9B84-381F-735E-30262CDD453C}"/>
                </a:ext>
              </a:extLst>
            </p:cNvPr>
            <p:cNvSpPr/>
            <p:nvPr/>
          </p:nvSpPr>
          <p:spPr bwMode="auto">
            <a:xfrm>
              <a:off x="2083642" y="5287423"/>
              <a:ext cx="2177696" cy="494400"/>
            </a:xfrm>
            <a:prstGeom prst="roundRect">
              <a:avLst>
                <a:gd name="adj" fmla="val 7485"/>
              </a:avLst>
            </a:prstGeom>
            <a:solidFill>
              <a:srgbClr val="0078D4">
                <a:lumMod val="40000"/>
                <a:lumOff val="60000"/>
              </a:srgbClr>
            </a:solidFill>
            <a:ln w="9525" cap="flat" cmpd="sng" algn="ctr">
              <a:noFill/>
              <a:prstDash val="solid"/>
              <a:headEnd type="none" w="med" len="med"/>
              <a:tailEnd type="none" w="med" len="med"/>
            </a:ln>
            <a:effectLst/>
          </p:spPr>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800" b="0" i="0" u="none" strike="noStrike" kern="0" cap="none" spc="-50" normalizeH="0" baseline="0" noProof="0" dirty="0">
                  <a:ln w="3175">
                    <a:noFill/>
                  </a:ln>
                  <a:solidFill>
                    <a:srgbClr val="000000"/>
                  </a:solidFill>
                  <a:effectLst/>
                  <a:uLnTx/>
                  <a:uFillTx/>
                  <a:latin typeface="맑은 고딕" panose="020B0503020000020004" pitchFamily="50" charset="-127"/>
                  <a:ea typeface="맑은 고딕" panose="020B0503020000020004" pitchFamily="50" charset="-127"/>
                  <a:cs typeface="Segoe UI" pitchFamily="34" charset="0"/>
                </a:rPr>
                <a:t>GPT-4</a:t>
              </a:r>
            </a:p>
          </p:txBody>
        </p:sp>
        <p:sp>
          <p:nvSpPr>
            <p:cNvPr id="41" name="TextBox 40">
              <a:extLst>
                <a:ext uri="{FF2B5EF4-FFF2-40B4-BE49-F238E27FC236}">
                  <a16:creationId xmlns:a16="http://schemas.microsoft.com/office/drawing/2014/main" id="{4A44B38F-48F8-472A-0A39-354BE2742CC6}"/>
                </a:ext>
              </a:extLst>
            </p:cNvPr>
            <p:cNvSpPr txBox="1"/>
            <p:nvPr/>
          </p:nvSpPr>
          <p:spPr>
            <a:xfrm>
              <a:off x="2033593" y="5802461"/>
              <a:ext cx="2277793" cy="261610"/>
            </a:xfrm>
            <a:prstGeom prst="rect">
              <a:avLst/>
            </a:prstGeom>
            <a:noFill/>
            <a:ln>
              <a:noFill/>
            </a:ln>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altLang="ja-JP"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rPr>
                <a:t>(preview)</a:t>
              </a:r>
              <a:endParaRPr kumimoji="0" lang="ja-JP" altLang="en-US" sz="1100" b="0" i="0" u="none" strike="noStrike" kern="0" cap="none" spc="0" normalizeH="0" baseline="0" noProof="0" dirty="0">
                <a:ln>
                  <a:noFill/>
                </a:ln>
                <a:solidFill>
                  <a:srgbClr val="FFFFFF"/>
                </a:solidFill>
                <a:effectLst/>
                <a:uLnTx/>
                <a:uFillTx/>
                <a:latin typeface="맑은 고딕" panose="020B0503020000020004" pitchFamily="50" charset="-127"/>
                <a:ea typeface="맑은 고딕" panose="020B0503020000020004" pitchFamily="50" charset="-127"/>
              </a:endParaRPr>
            </a:p>
          </p:txBody>
        </p:sp>
      </p:grpSp>
    </p:spTree>
    <p:extLst>
      <p:ext uri="{BB962C8B-B14F-4D97-AF65-F5344CB8AC3E}">
        <p14:creationId xmlns:p14="http://schemas.microsoft.com/office/powerpoint/2010/main" val="157344219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570EE1-095F-97D6-CC19-39167639471E}"/>
              </a:ext>
            </a:extLst>
          </p:cNvPr>
          <p:cNvSpPr>
            <a:spLocks noGrp="1"/>
          </p:cNvSpPr>
          <p:nvPr>
            <p:ph type="title"/>
          </p:nvPr>
        </p:nvSpPr>
        <p:spPr/>
        <p:txBody>
          <a:bodyPr/>
          <a:lstStyle/>
          <a:p>
            <a:r>
              <a:rPr lang="en-US" altLang="ko-KR" dirty="0"/>
              <a:t>Microsoft AI </a:t>
            </a:r>
            <a:r>
              <a:rPr lang="ko-KR" altLang="en-US" dirty="0"/>
              <a:t>혁신 여정</a:t>
            </a:r>
            <a:endParaRPr lang="en-US" dirty="0"/>
          </a:p>
        </p:txBody>
      </p:sp>
      <p:cxnSp>
        <p:nvCxnSpPr>
          <p:cNvPr id="4" name="Straight Connector 3">
            <a:extLst>
              <a:ext uri="{FF2B5EF4-FFF2-40B4-BE49-F238E27FC236}">
                <a16:creationId xmlns:a16="http://schemas.microsoft.com/office/drawing/2014/main" id="{AB52D43B-C171-3615-0709-80C4D6622CA6}"/>
              </a:ext>
              <a:ext uri="{C183D7F6-B498-43B3-948B-1728B52AA6E4}">
                <adec:decorative xmlns:adec="http://schemas.microsoft.com/office/drawing/2017/decorative" val="1"/>
              </a:ext>
            </a:extLst>
          </p:cNvPr>
          <p:cNvCxnSpPr>
            <a:cxnSpLocks/>
          </p:cNvCxnSpPr>
          <p:nvPr/>
        </p:nvCxnSpPr>
        <p:spPr>
          <a:xfrm>
            <a:off x="0" y="3636660"/>
            <a:ext cx="11747597" cy="0"/>
          </a:xfrm>
          <a:prstGeom prst="line">
            <a:avLst/>
          </a:prstGeom>
          <a:ln w="22225">
            <a:gradFill flip="none" rotWithShape="1">
              <a:gsLst>
                <a:gs pos="0">
                  <a:srgbClr val="E6E6E6">
                    <a:alpha val="0"/>
                  </a:srgbClr>
                </a:gs>
                <a:gs pos="15000">
                  <a:srgbClr val="D2D2D2"/>
                </a:gs>
                <a:gs pos="100000">
                  <a:srgbClr val="737373"/>
                </a:gs>
              </a:gsLst>
              <a:lin ang="0" scaled="1"/>
              <a:tileRect/>
            </a:gradFill>
            <a:headEnd type="none" w="lg" len="med"/>
            <a:tailEnd type="arrow" w="lg"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084D086D-A76C-B778-21F4-278212F8D9F4}"/>
              </a:ext>
              <a:ext uri="{C183D7F6-B498-43B3-948B-1728B52AA6E4}">
                <adec:decorative xmlns:adec="http://schemas.microsoft.com/office/drawing/2017/decorative" val="1"/>
              </a:ext>
            </a:extLst>
          </p:cNvPr>
          <p:cNvCxnSpPr>
            <a:cxnSpLocks/>
          </p:cNvCxnSpPr>
          <p:nvPr/>
        </p:nvCxnSpPr>
        <p:spPr>
          <a:xfrm>
            <a:off x="1148064"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sp>
        <p:nvSpPr>
          <p:cNvPr id="64" name="Rounded Rectangle 63">
            <a:extLst>
              <a:ext uri="{FF2B5EF4-FFF2-40B4-BE49-F238E27FC236}">
                <a16:creationId xmlns:a16="http://schemas.microsoft.com/office/drawing/2014/main" id="{A23231E5-65E0-72D2-D300-ABAA665BF0FE}"/>
              </a:ext>
            </a:extLst>
          </p:cNvPr>
          <p:cNvSpPr/>
          <p:nvPr/>
        </p:nvSpPr>
        <p:spPr bwMode="auto">
          <a:xfrm>
            <a:off x="595243" y="1396044"/>
            <a:ext cx="1105642" cy="1619818"/>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September 2016</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pitchFamily="34" charset="0"/>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achieves human parity in conversational speech recognition.</a:t>
            </a:r>
          </a:p>
        </p:txBody>
      </p:sp>
      <p:sp>
        <p:nvSpPr>
          <p:cNvPr id="9" name="Rounded Rectangle 8">
            <a:extLst>
              <a:ext uri="{FF2B5EF4-FFF2-40B4-BE49-F238E27FC236}">
                <a16:creationId xmlns:a16="http://schemas.microsoft.com/office/drawing/2014/main" id="{9CC5C529-BC93-EDFE-C5EC-757D0628FAE8}"/>
              </a:ext>
              <a:ext uri="{C183D7F6-B498-43B3-948B-1728B52AA6E4}">
                <adec:decorative xmlns:adec="http://schemas.microsoft.com/office/drawing/2017/decorative" val="0"/>
              </a:ext>
            </a:extLst>
          </p:cNvPr>
          <p:cNvSpPr/>
          <p:nvPr/>
        </p:nvSpPr>
        <p:spPr bwMode="auto">
          <a:xfrm>
            <a:off x="1252477"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January 2018</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a:t>
            </a:r>
            <a:b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b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achieves human parity in reading comprehension.</a:t>
            </a:r>
          </a:p>
        </p:txBody>
      </p:sp>
      <p:sp>
        <p:nvSpPr>
          <p:cNvPr id="65" name="Rounded Rectangle 64">
            <a:extLst>
              <a:ext uri="{FF2B5EF4-FFF2-40B4-BE49-F238E27FC236}">
                <a16:creationId xmlns:a16="http://schemas.microsoft.com/office/drawing/2014/main" id="{6B859EBD-AF2C-8AD2-7ABA-503D9924F7B2}"/>
              </a:ext>
            </a:extLst>
          </p:cNvPr>
          <p:cNvSpPr/>
          <p:nvPr/>
        </p:nvSpPr>
        <p:spPr bwMode="auto">
          <a:xfrm>
            <a:off x="1912753" y="2073018"/>
            <a:ext cx="1105642" cy="942843"/>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a:rPr>
              <a:t>March 2018</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a:ea typeface="+mn-ea"/>
                <a:cs typeface="Segoe UI"/>
              </a:rPr>
              <a:t>Microsoft reaches human parity in machine translation.</a:t>
            </a:r>
          </a:p>
        </p:txBody>
      </p:sp>
      <p:sp>
        <p:nvSpPr>
          <p:cNvPr id="29" name="Rounded Rectangle 28">
            <a:extLst>
              <a:ext uri="{FF2B5EF4-FFF2-40B4-BE49-F238E27FC236}">
                <a16:creationId xmlns:a16="http://schemas.microsoft.com/office/drawing/2014/main" id="{9A6A0E68-3272-4E18-A0ED-328C717048A8}"/>
              </a:ext>
              <a:ext uri="{C183D7F6-B498-43B3-948B-1728B52AA6E4}">
                <adec:decorative xmlns:adec="http://schemas.microsoft.com/office/drawing/2017/decorative" val="0"/>
              </a:ext>
            </a:extLst>
          </p:cNvPr>
          <p:cNvSpPr/>
          <p:nvPr/>
        </p:nvSpPr>
        <p:spPr bwMode="auto">
          <a:xfrm>
            <a:off x="2573029"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a:rPr>
              <a:t>June 2019</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a:ea typeface="+mn-ea"/>
                <a:cs typeface="Segoe UI"/>
              </a:rPr>
              <a:t>Microsoft integrates neural machine translation research breakthroughs into Azure and achieves human parity in general language understanding.</a:t>
            </a:r>
          </a:p>
        </p:txBody>
      </p:sp>
      <p:sp>
        <p:nvSpPr>
          <p:cNvPr id="66" name="Rounded Rectangle 65">
            <a:extLst>
              <a:ext uri="{FF2B5EF4-FFF2-40B4-BE49-F238E27FC236}">
                <a16:creationId xmlns:a16="http://schemas.microsoft.com/office/drawing/2014/main" id="{9020F334-D3C8-768E-9166-621B320A6D02}"/>
              </a:ext>
            </a:extLst>
          </p:cNvPr>
          <p:cNvSpPr/>
          <p:nvPr/>
        </p:nvSpPr>
        <p:spPr bwMode="auto">
          <a:xfrm>
            <a:off x="3233305" y="1970788"/>
            <a:ext cx="1105642" cy="1045073"/>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a:rPr>
              <a:t>July 2019</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a:ea typeface="+mn-ea"/>
                <a:cs typeface="Segoe UI"/>
              </a:rPr>
              <a:t>Microsoft and </a:t>
            </a:r>
            <a:r>
              <a:rPr kumimoji="0" lang="en-CA" sz="900" b="0" i="0" u="none" strike="noStrike" kern="1200" cap="none" spc="0" normalizeH="0" baseline="0" noProof="0" dirty="0" err="1">
                <a:ln>
                  <a:noFill/>
                </a:ln>
                <a:solidFill>
                  <a:schemeClr val="tx1"/>
                </a:solidFill>
                <a:effectLst/>
                <a:uLnTx/>
                <a:uFillTx/>
                <a:latin typeface="Segoe UI"/>
                <a:ea typeface="+mn-ea"/>
                <a:cs typeface="Segoe UI"/>
              </a:rPr>
              <a:t>OpenAI</a:t>
            </a:r>
            <a:r>
              <a:rPr kumimoji="0" lang="en-CA" sz="900" b="0" i="0" u="none" strike="noStrike" kern="1200" cap="none" spc="0" normalizeH="0" baseline="0" noProof="0" dirty="0">
                <a:ln>
                  <a:noFill/>
                </a:ln>
                <a:solidFill>
                  <a:schemeClr val="tx1"/>
                </a:solidFill>
                <a:effectLst/>
                <a:uLnTx/>
                <a:uFillTx/>
                <a:latin typeface="Segoe UI"/>
                <a:ea typeface="+mn-ea"/>
                <a:cs typeface="Segoe UI"/>
              </a:rPr>
              <a:t> announce exclusive partnership to accelerate breakthroughs in AI.</a:t>
            </a:r>
          </a:p>
        </p:txBody>
      </p:sp>
      <p:sp>
        <p:nvSpPr>
          <p:cNvPr id="30" name="Rounded Rectangle 29">
            <a:extLst>
              <a:ext uri="{FF2B5EF4-FFF2-40B4-BE49-F238E27FC236}">
                <a16:creationId xmlns:a16="http://schemas.microsoft.com/office/drawing/2014/main" id="{C41FE458-7622-99A0-08D9-2D05658AEB42}"/>
              </a:ext>
              <a:ext uri="{C183D7F6-B498-43B3-948B-1728B52AA6E4}">
                <adec:decorative xmlns:adec="http://schemas.microsoft.com/office/drawing/2017/decorative" val="0"/>
              </a:ext>
            </a:extLst>
          </p:cNvPr>
          <p:cNvSpPr/>
          <p:nvPr/>
        </p:nvSpPr>
        <p:spPr bwMode="auto">
          <a:xfrm>
            <a:off x="3893581"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a:rPr>
              <a:t>February 2020</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a:ea typeface="+mn-ea"/>
                <a:cs typeface="Segoe UI"/>
              </a:rPr>
              <a:t>Microsoft announces Turing-NLG language model </a:t>
            </a:r>
            <a:b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br>
            <a:r>
              <a:rPr kumimoji="0" lang="en-CA" sz="900" b="0" i="0" u="none" strike="noStrike" kern="1200" cap="none" spc="0" normalizeH="0" baseline="0" noProof="0" dirty="0">
                <a:ln>
                  <a:noFill/>
                </a:ln>
                <a:solidFill>
                  <a:schemeClr val="tx1"/>
                </a:solidFill>
                <a:effectLst/>
                <a:uLnTx/>
                <a:uFillTx/>
                <a:latin typeface="Segoe UI"/>
                <a:ea typeface="+mn-ea"/>
                <a:cs typeface="Segoe UI"/>
              </a:rPr>
              <a:t>at 17 billion parameters.</a:t>
            </a:r>
          </a:p>
        </p:txBody>
      </p:sp>
      <p:sp>
        <p:nvSpPr>
          <p:cNvPr id="67" name="Rounded Rectangle 66">
            <a:extLst>
              <a:ext uri="{FF2B5EF4-FFF2-40B4-BE49-F238E27FC236}">
                <a16:creationId xmlns:a16="http://schemas.microsoft.com/office/drawing/2014/main" id="{E7C70E8F-56A8-CCBA-5100-ED6905CD6BFA}"/>
              </a:ext>
            </a:extLst>
          </p:cNvPr>
          <p:cNvSpPr/>
          <p:nvPr/>
        </p:nvSpPr>
        <p:spPr bwMode="auto">
          <a:xfrm>
            <a:off x="4553857" y="1396044"/>
            <a:ext cx="1105642" cy="1619818"/>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May 2020</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pitchFamily="34" charset="0"/>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a:t>
            </a:r>
            <a:b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b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announces its first AI supercomputers, built in collaboration with and exclusively for OpenAI.</a:t>
            </a:r>
          </a:p>
        </p:txBody>
      </p:sp>
      <p:sp>
        <p:nvSpPr>
          <p:cNvPr id="31" name="Rounded Rectangle 30">
            <a:extLst>
              <a:ext uri="{FF2B5EF4-FFF2-40B4-BE49-F238E27FC236}">
                <a16:creationId xmlns:a16="http://schemas.microsoft.com/office/drawing/2014/main" id="{9DAD7F75-45C5-40AD-D35A-9DEAA9CBE27E}"/>
              </a:ext>
              <a:ext uri="{C183D7F6-B498-43B3-948B-1728B52AA6E4}">
                <adec:decorative xmlns:adec="http://schemas.microsoft.com/office/drawing/2017/decorative" val="0"/>
              </a:ext>
            </a:extLst>
          </p:cNvPr>
          <p:cNvSpPr/>
          <p:nvPr/>
        </p:nvSpPr>
        <p:spPr bwMode="auto">
          <a:xfrm>
            <a:off x="5214133"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September 2020</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teams up with </a:t>
            </a:r>
            <a:r>
              <a:rPr kumimoji="0" lang="en-CA" sz="900" b="0" i="0" u="none" strike="noStrike" kern="1200" cap="none" spc="0" normalizeH="0" baseline="0" noProof="0" dirty="0" err="1">
                <a:ln>
                  <a:noFill/>
                </a:ln>
                <a:solidFill>
                  <a:schemeClr val="tx1"/>
                </a:solidFill>
                <a:effectLst/>
                <a:uLnTx/>
                <a:uFillTx/>
                <a:latin typeface="Segoe UI" panose="020B0502040204020203" pitchFamily="34" charset="0"/>
                <a:ea typeface="+mn-ea"/>
                <a:cs typeface="Segoe UI" panose="020B0502040204020203" pitchFamily="34" charset="0"/>
              </a:rPr>
              <a:t>OpenAI</a:t>
            </a: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 to exclusively license GPT-3 models.</a:t>
            </a:r>
          </a:p>
        </p:txBody>
      </p:sp>
      <p:sp>
        <p:nvSpPr>
          <p:cNvPr id="68" name="Rounded Rectangle 67">
            <a:extLst>
              <a:ext uri="{FF2B5EF4-FFF2-40B4-BE49-F238E27FC236}">
                <a16:creationId xmlns:a16="http://schemas.microsoft.com/office/drawing/2014/main" id="{C9B9D20E-AE31-2A66-45C8-72A8C0E3BD82}"/>
              </a:ext>
            </a:extLst>
          </p:cNvPr>
          <p:cNvSpPr/>
          <p:nvPr/>
        </p:nvSpPr>
        <p:spPr bwMode="auto">
          <a:xfrm>
            <a:off x="5874409" y="1396044"/>
            <a:ext cx="1105642" cy="1619818"/>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October 2020</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pitchFamily="34" charset="0"/>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announces AI breakthroughs in image captioning available in Azure, Word, Outlook, and PowerPoint.</a:t>
            </a:r>
          </a:p>
        </p:txBody>
      </p:sp>
      <p:sp>
        <p:nvSpPr>
          <p:cNvPr id="32" name="Rounded Rectangle 31">
            <a:extLst>
              <a:ext uri="{FF2B5EF4-FFF2-40B4-BE49-F238E27FC236}">
                <a16:creationId xmlns:a16="http://schemas.microsoft.com/office/drawing/2014/main" id="{B80D5BE5-0D7D-6C17-5F80-C70118A00806}"/>
              </a:ext>
              <a:ext uri="{C183D7F6-B498-43B3-948B-1728B52AA6E4}">
                <adec:decorative xmlns:adec="http://schemas.microsoft.com/office/drawing/2017/decorative" val="0"/>
              </a:ext>
            </a:extLst>
          </p:cNvPr>
          <p:cNvSpPr/>
          <p:nvPr/>
        </p:nvSpPr>
        <p:spPr bwMode="auto">
          <a:xfrm>
            <a:off x="6534685"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May 2021</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introduces its first product features powered by GPT-3 models.</a:t>
            </a:r>
          </a:p>
        </p:txBody>
      </p:sp>
      <p:sp>
        <p:nvSpPr>
          <p:cNvPr id="69" name="Rounded Rectangle 68">
            <a:extLst>
              <a:ext uri="{FF2B5EF4-FFF2-40B4-BE49-F238E27FC236}">
                <a16:creationId xmlns:a16="http://schemas.microsoft.com/office/drawing/2014/main" id="{F3948726-F63B-51A3-8AEE-F194002AAAA8}"/>
              </a:ext>
            </a:extLst>
          </p:cNvPr>
          <p:cNvSpPr/>
          <p:nvPr/>
        </p:nvSpPr>
        <p:spPr bwMode="auto">
          <a:xfrm>
            <a:off x="7194961" y="1396044"/>
            <a:ext cx="1105642" cy="1619818"/>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June 2021</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pitchFamily="34" charset="0"/>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GitHub launches </a:t>
            </a:r>
            <a:r>
              <a:rPr kumimoji="0" lang="en-CA" sz="900" b="0" i="0" u="none" strike="noStrike" kern="1200" cap="none" spc="0" normalizeH="0" baseline="0" noProof="0" dirty="0" err="1">
                <a:ln>
                  <a:noFill/>
                </a:ln>
                <a:solidFill>
                  <a:schemeClr val="tx1"/>
                </a:solidFill>
                <a:effectLst/>
                <a:uLnTx/>
                <a:uFillTx/>
                <a:latin typeface="Segoe UI" panose="020B0502040204020203" pitchFamily="34" charset="0"/>
                <a:ea typeface="+mn-ea"/>
                <a:cs typeface="Segoe UI" panose="020B0502040204020203" pitchFamily="34" charset="0"/>
              </a:rPr>
              <a:t>Copilot</a:t>
            </a: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 an AI pair programmer that takes advantage of the OpenAI Codex model to support developers.</a:t>
            </a:r>
          </a:p>
        </p:txBody>
      </p:sp>
      <p:sp>
        <p:nvSpPr>
          <p:cNvPr id="33" name="Rounded Rectangle 32">
            <a:extLst>
              <a:ext uri="{FF2B5EF4-FFF2-40B4-BE49-F238E27FC236}">
                <a16:creationId xmlns:a16="http://schemas.microsoft.com/office/drawing/2014/main" id="{87235AAA-0F3A-B49A-616D-9344378509FC}"/>
              </a:ext>
            </a:extLst>
          </p:cNvPr>
          <p:cNvSpPr/>
          <p:nvPr/>
        </p:nvSpPr>
        <p:spPr bwMode="auto">
          <a:xfrm>
            <a:off x="7855237"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November 2021</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introduces Azure </a:t>
            </a:r>
            <a:r>
              <a:rPr kumimoji="0" lang="en-CA" sz="900" b="0" i="0" u="none" strike="noStrike" kern="1200" cap="none" spc="0" normalizeH="0" baseline="0" noProof="0" dirty="0" err="1">
                <a:ln>
                  <a:noFill/>
                </a:ln>
                <a:solidFill>
                  <a:schemeClr val="tx1"/>
                </a:solidFill>
                <a:effectLst/>
                <a:uLnTx/>
                <a:uFillTx/>
                <a:latin typeface="Segoe UI" panose="020B0502040204020203" pitchFamily="34" charset="0"/>
                <a:ea typeface="+mn-ea"/>
                <a:cs typeface="Segoe UI" panose="020B0502040204020203" pitchFamily="34" charset="0"/>
              </a:rPr>
              <a:t>OpenAI</a:t>
            </a: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 Service.</a:t>
            </a:r>
          </a:p>
        </p:txBody>
      </p:sp>
      <p:sp>
        <p:nvSpPr>
          <p:cNvPr id="70" name="Rounded Rectangle 69">
            <a:extLst>
              <a:ext uri="{FF2B5EF4-FFF2-40B4-BE49-F238E27FC236}">
                <a16:creationId xmlns:a16="http://schemas.microsoft.com/office/drawing/2014/main" id="{689F340A-8669-A5C9-C395-012BAECE517D}"/>
              </a:ext>
            </a:extLst>
          </p:cNvPr>
          <p:cNvSpPr/>
          <p:nvPr/>
        </p:nvSpPr>
        <p:spPr bwMode="auto">
          <a:xfrm>
            <a:off x="8515513" y="1396044"/>
            <a:ext cx="1105642" cy="1619818"/>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May 2022</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pitchFamily="34" charset="0"/>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expands access to Azure OpenAI Service with more models and new responsible AI system.</a:t>
            </a:r>
          </a:p>
        </p:txBody>
      </p:sp>
      <p:sp>
        <p:nvSpPr>
          <p:cNvPr id="34" name="Rounded Rectangle 33">
            <a:extLst>
              <a:ext uri="{FF2B5EF4-FFF2-40B4-BE49-F238E27FC236}">
                <a16:creationId xmlns:a16="http://schemas.microsoft.com/office/drawing/2014/main" id="{E2E6A36A-3C4B-A433-3B19-79CCC3A3D165}"/>
              </a:ext>
            </a:extLst>
          </p:cNvPr>
          <p:cNvSpPr/>
          <p:nvPr/>
        </p:nvSpPr>
        <p:spPr bwMode="auto">
          <a:xfrm>
            <a:off x="9175789"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June 2022</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GitHub </a:t>
            </a:r>
            <a:r>
              <a:rPr kumimoji="0" lang="en-CA" sz="900" b="0" i="0" u="none" strike="noStrike" kern="1200" cap="none" spc="0" normalizeH="0" baseline="0" noProof="0" dirty="0" err="1">
                <a:ln>
                  <a:noFill/>
                </a:ln>
                <a:solidFill>
                  <a:schemeClr val="tx1"/>
                </a:solidFill>
                <a:effectLst/>
                <a:uLnTx/>
                <a:uFillTx/>
                <a:latin typeface="Segoe UI" panose="020B0502040204020203" pitchFamily="34" charset="0"/>
                <a:ea typeface="+mn-ea"/>
                <a:cs typeface="Segoe UI" panose="020B0502040204020203" pitchFamily="34" charset="0"/>
              </a:rPr>
              <a:t>Copilot</a:t>
            </a: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 becomes generally available.</a:t>
            </a:r>
          </a:p>
        </p:txBody>
      </p:sp>
      <p:sp>
        <p:nvSpPr>
          <p:cNvPr id="71" name="Rounded Rectangle 70">
            <a:extLst>
              <a:ext uri="{FF2B5EF4-FFF2-40B4-BE49-F238E27FC236}">
                <a16:creationId xmlns:a16="http://schemas.microsoft.com/office/drawing/2014/main" id="{4AFFDF6D-BA18-D963-43AC-D6415053518B}"/>
              </a:ext>
            </a:extLst>
          </p:cNvPr>
          <p:cNvSpPr/>
          <p:nvPr/>
        </p:nvSpPr>
        <p:spPr bwMode="auto">
          <a:xfrm>
            <a:off x="9836070" y="1396044"/>
            <a:ext cx="1105642" cy="1619818"/>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b"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a:rPr>
              <a:t>October 2022</a:t>
            </a:r>
            <a:endParaRPr kumimoji="0" lang="en-US" sz="1100" b="0" i="0" u="none" strike="noStrike" kern="1200" cap="none" spc="0" normalizeH="0" baseline="0" noProof="0" dirty="0">
              <a:ln>
                <a:noFill/>
              </a:ln>
              <a:solidFill>
                <a:schemeClr val="tx1"/>
              </a:solidFill>
              <a:effectLst/>
              <a:uLnTx/>
              <a:uFillTx/>
              <a:latin typeface="Segoe UI Semibold"/>
              <a:ea typeface="+mn-ea"/>
              <a:cs typeface="Segoe UI"/>
            </a:endParaRP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a:ea typeface="+mn-ea"/>
                <a:cs typeface="Segoe UI"/>
              </a:rPr>
              <a:t>Microsoft announces DALL·E 2 in Azure </a:t>
            </a:r>
            <a:r>
              <a:rPr kumimoji="0" lang="en-CA" sz="900" b="0" i="0" u="none" strike="noStrike" kern="1200" cap="none" spc="0" normalizeH="0" baseline="0" noProof="0" dirty="0" err="1">
                <a:ln>
                  <a:noFill/>
                </a:ln>
                <a:solidFill>
                  <a:schemeClr val="tx1"/>
                </a:solidFill>
                <a:effectLst/>
                <a:uLnTx/>
                <a:uFillTx/>
                <a:latin typeface="Segoe UI"/>
                <a:ea typeface="+mn-ea"/>
                <a:cs typeface="Segoe UI"/>
              </a:rPr>
              <a:t>OpenAI</a:t>
            </a:r>
            <a:r>
              <a:rPr kumimoji="0" lang="en-CA" sz="900" b="0" i="0" u="none" strike="noStrike" kern="1200" cap="none" spc="0" normalizeH="0" baseline="0" noProof="0" dirty="0">
                <a:ln>
                  <a:noFill/>
                </a:ln>
                <a:solidFill>
                  <a:schemeClr val="tx1"/>
                </a:solidFill>
                <a:effectLst/>
                <a:uLnTx/>
                <a:uFillTx/>
                <a:latin typeface="Segoe UI"/>
                <a:ea typeface="+mn-ea"/>
                <a:cs typeface="Segoe UI"/>
              </a:rPr>
              <a:t> Service, new Designer app, and Bing Image Creator.</a:t>
            </a:r>
          </a:p>
        </p:txBody>
      </p:sp>
      <p:sp>
        <p:nvSpPr>
          <p:cNvPr id="35" name="Rounded Rectangle 34">
            <a:extLst>
              <a:ext uri="{FF2B5EF4-FFF2-40B4-BE49-F238E27FC236}">
                <a16:creationId xmlns:a16="http://schemas.microsoft.com/office/drawing/2014/main" id="{E0B04988-664A-4C06-DA6A-DA10ECBD6B91}"/>
              </a:ext>
            </a:extLst>
          </p:cNvPr>
          <p:cNvSpPr/>
          <p:nvPr/>
        </p:nvSpPr>
        <p:spPr bwMode="auto">
          <a:xfrm>
            <a:off x="10501141" y="4257459"/>
            <a:ext cx="1105642" cy="1620000"/>
          </a:xfrm>
          <a:prstGeom prst="roundRect">
            <a:avLst>
              <a:gd name="adj" fmla="val 5412"/>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08000" rIns="0" bIns="108000" numCol="1" spcCol="0" rtlCol="0" fromWordArt="0" anchor="t" anchorCtr="0" forceAA="0" compatLnSpc="1">
            <a:prstTxWarp prst="textNoShape">
              <a:avLst/>
            </a:prstTxWarp>
            <a:noAutofit/>
          </a:bodyPr>
          <a:lstStyle/>
          <a:p>
            <a:pPr marL="0" marR="0" lvl="0" indent="0" algn="ctr" defTabSz="932472"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gradFill>
                  <a:gsLst>
                    <a:gs pos="0">
                      <a:srgbClr val="0078D4"/>
                    </a:gs>
                    <a:gs pos="70000">
                      <a:srgbClr val="0078D4">
                        <a:lumMod val="60000"/>
                        <a:lumOff val="40000"/>
                      </a:srgbClr>
                    </a:gs>
                    <a:gs pos="100000">
                      <a:srgbClr val="50E6FF"/>
                    </a:gs>
                  </a:gsLst>
                  <a:lin ang="2700000" scaled="0"/>
                </a:gradFill>
                <a:effectLst/>
                <a:uLnTx/>
                <a:uFillTx/>
                <a:latin typeface="Segoe UI Semibold"/>
                <a:ea typeface="+mn-ea"/>
                <a:cs typeface="Segoe UI" pitchFamily="34" charset="0"/>
              </a:rPr>
              <a:t>January 2023</a:t>
            </a:r>
          </a:p>
          <a:p>
            <a:pPr marL="0" marR="0" lvl="0" indent="0" algn="ctr" defTabSz="914367" rtl="0" eaLnBrk="1" fontAlgn="auto" latinLnBrk="0" hangingPunct="1">
              <a:lnSpc>
                <a:spcPct val="90000"/>
              </a:lnSpc>
              <a:spcBef>
                <a:spcPts val="300"/>
              </a:spcBef>
              <a:spcAft>
                <a:spcPts val="0"/>
              </a:spcAft>
              <a:buClrTx/>
              <a:buSzTx/>
              <a:buFontTx/>
              <a:buNone/>
              <a:tabLst/>
              <a:defRPr/>
            </a:pP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Microsoft announces Azure OpenAI Service is now generally available. </a:t>
            </a:r>
            <a:r>
              <a:rPr kumimoji="0" lang="en-CA" sz="900" b="0" i="0" u="none" strike="noStrike" kern="1200" cap="none" spc="0" normalizeH="0" baseline="0" noProof="0" dirty="0" err="1">
                <a:ln>
                  <a:noFill/>
                </a:ln>
                <a:solidFill>
                  <a:schemeClr val="tx1"/>
                </a:solidFill>
                <a:effectLst/>
                <a:uLnTx/>
                <a:uFillTx/>
                <a:latin typeface="Segoe UI" panose="020B0502040204020203" pitchFamily="34" charset="0"/>
                <a:ea typeface="+mn-ea"/>
                <a:cs typeface="Segoe UI" panose="020B0502040204020203" pitchFamily="34" charset="0"/>
              </a:rPr>
              <a:t>ChatGPT</a:t>
            </a:r>
            <a:r>
              <a:rPr kumimoji="0" lang="en-CA" sz="900" b="0" i="0" u="none" strike="noStrike" kern="1200" cap="none" spc="0" normalizeH="0" baseline="0" noProof="0" dirty="0">
                <a:ln>
                  <a:noFill/>
                </a:ln>
                <a:solidFill>
                  <a:schemeClr val="tx1"/>
                </a:solidFill>
                <a:effectLst/>
                <a:uLnTx/>
                <a:uFillTx/>
                <a:latin typeface="Segoe UI" panose="020B0502040204020203" pitchFamily="34" charset="0"/>
                <a:ea typeface="+mn-ea"/>
                <a:cs typeface="Segoe UI" panose="020B0502040204020203" pitchFamily="34" charset="0"/>
              </a:rPr>
              <a:t> coming soon.</a:t>
            </a:r>
          </a:p>
        </p:txBody>
      </p:sp>
      <p:cxnSp>
        <p:nvCxnSpPr>
          <p:cNvPr id="75" name="Straight Arrow Connector 74">
            <a:extLst>
              <a:ext uri="{FF2B5EF4-FFF2-40B4-BE49-F238E27FC236}">
                <a16:creationId xmlns:a16="http://schemas.microsoft.com/office/drawing/2014/main" id="{23F60546-259F-0284-5D52-6CEBBB1EB822}"/>
              </a:ext>
              <a:ext uri="{C183D7F6-B498-43B3-948B-1728B52AA6E4}">
                <adec:decorative xmlns:adec="http://schemas.microsoft.com/office/drawing/2017/decorative" val="1"/>
              </a:ext>
            </a:extLst>
          </p:cNvPr>
          <p:cNvCxnSpPr>
            <a:cxnSpLocks/>
          </p:cNvCxnSpPr>
          <p:nvPr/>
        </p:nvCxnSpPr>
        <p:spPr>
          <a:xfrm>
            <a:off x="2468850"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76" name="Straight Arrow Connector 75">
            <a:extLst>
              <a:ext uri="{FF2B5EF4-FFF2-40B4-BE49-F238E27FC236}">
                <a16:creationId xmlns:a16="http://schemas.microsoft.com/office/drawing/2014/main" id="{60F300DA-C19D-3FC3-95DC-B7E95A7B0C38}"/>
              </a:ext>
              <a:ext uri="{C183D7F6-B498-43B3-948B-1728B52AA6E4}">
                <adec:decorative xmlns:adec="http://schemas.microsoft.com/office/drawing/2017/decorative" val="1"/>
              </a:ext>
            </a:extLst>
          </p:cNvPr>
          <p:cNvCxnSpPr>
            <a:cxnSpLocks/>
          </p:cNvCxnSpPr>
          <p:nvPr/>
        </p:nvCxnSpPr>
        <p:spPr>
          <a:xfrm>
            <a:off x="3789636"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10BE832F-0ECD-C311-6CF6-C5DE98266F89}"/>
              </a:ext>
              <a:ext uri="{C183D7F6-B498-43B3-948B-1728B52AA6E4}">
                <adec:decorative xmlns:adec="http://schemas.microsoft.com/office/drawing/2017/decorative" val="1"/>
              </a:ext>
            </a:extLst>
          </p:cNvPr>
          <p:cNvCxnSpPr>
            <a:cxnSpLocks/>
          </p:cNvCxnSpPr>
          <p:nvPr/>
        </p:nvCxnSpPr>
        <p:spPr>
          <a:xfrm>
            <a:off x="5110422"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EB80378D-BA6A-051B-E75A-DE06EC4AF680}"/>
              </a:ext>
              <a:ext uri="{C183D7F6-B498-43B3-948B-1728B52AA6E4}">
                <adec:decorative xmlns:adec="http://schemas.microsoft.com/office/drawing/2017/decorative" val="1"/>
              </a:ext>
            </a:extLst>
          </p:cNvPr>
          <p:cNvCxnSpPr>
            <a:cxnSpLocks/>
          </p:cNvCxnSpPr>
          <p:nvPr/>
        </p:nvCxnSpPr>
        <p:spPr>
          <a:xfrm>
            <a:off x="6431208"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79" name="Straight Arrow Connector 78">
            <a:extLst>
              <a:ext uri="{FF2B5EF4-FFF2-40B4-BE49-F238E27FC236}">
                <a16:creationId xmlns:a16="http://schemas.microsoft.com/office/drawing/2014/main" id="{FC4E48E2-E73D-4C60-227F-58C7A93D4F20}"/>
              </a:ext>
              <a:ext uri="{C183D7F6-B498-43B3-948B-1728B52AA6E4}">
                <adec:decorative xmlns:adec="http://schemas.microsoft.com/office/drawing/2017/decorative" val="1"/>
              </a:ext>
            </a:extLst>
          </p:cNvPr>
          <p:cNvCxnSpPr>
            <a:cxnSpLocks/>
          </p:cNvCxnSpPr>
          <p:nvPr/>
        </p:nvCxnSpPr>
        <p:spPr>
          <a:xfrm>
            <a:off x="7751994"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7144C047-B702-0A0F-C595-AC92E245737F}"/>
              </a:ext>
              <a:ext uri="{C183D7F6-B498-43B3-948B-1728B52AA6E4}">
                <adec:decorative xmlns:adec="http://schemas.microsoft.com/office/drawing/2017/decorative" val="1"/>
              </a:ext>
            </a:extLst>
          </p:cNvPr>
          <p:cNvCxnSpPr>
            <a:cxnSpLocks/>
          </p:cNvCxnSpPr>
          <p:nvPr/>
        </p:nvCxnSpPr>
        <p:spPr>
          <a:xfrm>
            <a:off x="9072780"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96048EE8-D912-8478-6653-4173DD7B579A}"/>
              </a:ext>
              <a:ext uri="{C183D7F6-B498-43B3-948B-1728B52AA6E4}">
                <adec:decorative xmlns:adec="http://schemas.microsoft.com/office/drawing/2017/decorative" val="1"/>
              </a:ext>
            </a:extLst>
          </p:cNvPr>
          <p:cNvCxnSpPr>
            <a:cxnSpLocks/>
          </p:cNvCxnSpPr>
          <p:nvPr/>
        </p:nvCxnSpPr>
        <p:spPr>
          <a:xfrm>
            <a:off x="10393566" y="2995983"/>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6A5B9332-3ADC-6C67-261A-873091FF8012}"/>
              </a:ext>
              <a:ext uri="{C183D7F6-B498-43B3-948B-1728B52AA6E4}">
                <adec:decorative xmlns:adec="http://schemas.microsoft.com/office/drawing/2017/decorative" val="1"/>
              </a:ext>
            </a:extLst>
          </p:cNvPr>
          <p:cNvCxnSpPr>
            <a:cxnSpLocks/>
          </p:cNvCxnSpPr>
          <p:nvPr/>
        </p:nvCxnSpPr>
        <p:spPr>
          <a:xfrm flipV="1">
            <a:off x="1808457" y="3636659"/>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6" name="Straight Arrow Connector 85">
            <a:extLst>
              <a:ext uri="{FF2B5EF4-FFF2-40B4-BE49-F238E27FC236}">
                <a16:creationId xmlns:a16="http://schemas.microsoft.com/office/drawing/2014/main" id="{048790C4-8C8F-EC13-8079-8661E2FF5EC5}"/>
              </a:ext>
              <a:ext uri="{C183D7F6-B498-43B3-948B-1728B52AA6E4}">
                <adec:decorative xmlns:adec="http://schemas.microsoft.com/office/drawing/2017/decorative" val="1"/>
              </a:ext>
            </a:extLst>
          </p:cNvPr>
          <p:cNvCxnSpPr>
            <a:cxnSpLocks/>
          </p:cNvCxnSpPr>
          <p:nvPr/>
        </p:nvCxnSpPr>
        <p:spPr>
          <a:xfrm flipV="1">
            <a:off x="3129243"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6E9E54F0-296E-DE13-14DB-0160DDE032CE}"/>
              </a:ext>
              <a:ext uri="{C183D7F6-B498-43B3-948B-1728B52AA6E4}">
                <adec:decorative xmlns:adec="http://schemas.microsoft.com/office/drawing/2017/decorative" val="1"/>
              </a:ext>
            </a:extLst>
          </p:cNvPr>
          <p:cNvCxnSpPr>
            <a:cxnSpLocks/>
          </p:cNvCxnSpPr>
          <p:nvPr/>
        </p:nvCxnSpPr>
        <p:spPr>
          <a:xfrm flipV="1">
            <a:off x="4450029"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6410D705-24A5-6203-1BCA-74391A1D4A30}"/>
              </a:ext>
              <a:ext uri="{C183D7F6-B498-43B3-948B-1728B52AA6E4}">
                <adec:decorative xmlns:adec="http://schemas.microsoft.com/office/drawing/2017/decorative" val="1"/>
              </a:ext>
            </a:extLst>
          </p:cNvPr>
          <p:cNvCxnSpPr>
            <a:cxnSpLocks/>
          </p:cNvCxnSpPr>
          <p:nvPr/>
        </p:nvCxnSpPr>
        <p:spPr>
          <a:xfrm flipV="1">
            <a:off x="5770815"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89" name="Straight Arrow Connector 88">
            <a:extLst>
              <a:ext uri="{FF2B5EF4-FFF2-40B4-BE49-F238E27FC236}">
                <a16:creationId xmlns:a16="http://schemas.microsoft.com/office/drawing/2014/main" id="{3A009FE0-71F3-2B69-BF89-2F564CB28332}"/>
              </a:ext>
              <a:ext uri="{C183D7F6-B498-43B3-948B-1728B52AA6E4}">
                <adec:decorative xmlns:adec="http://schemas.microsoft.com/office/drawing/2017/decorative" val="1"/>
              </a:ext>
            </a:extLst>
          </p:cNvPr>
          <p:cNvCxnSpPr>
            <a:cxnSpLocks/>
          </p:cNvCxnSpPr>
          <p:nvPr/>
        </p:nvCxnSpPr>
        <p:spPr>
          <a:xfrm flipV="1">
            <a:off x="7091601"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90" name="Straight Arrow Connector 89">
            <a:extLst>
              <a:ext uri="{FF2B5EF4-FFF2-40B4-BE49-F238E27FC236}">
                <a16:creationId xmlns:a16="http://schemas.microsoft.com/office/drawing/2014/main" id="{2376A490-096F-C0FF-810B-BB6402DFC944}"/>
              </a:ext>
              <a:ext uri="{C183D7F6-B498-43B3-948B-1728B52AA6E4}">
                <adec:decorative xmlns:adec="http://schemas.microsoft.com/office/drawing/2017/decorative" val="1"/>
              </a:ext>
            </a:extLst>
          </p:cNvPr>
          <p:cNvCxnSpPr>
            <a:cxnSpLocks/>
          </p:cNvCxnSpPr>
          <p:nvPr/>
        </p:nvCxnSpPr>
        <p:spPr>
          <a:xfrm flipV="1">
            <a:off x="8412387"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D047C486-20DC-123F-2B1D-F7307E893B97}"/>
              </a:ext>
              <a:ext uri="{C183D7F6-B498-43B3-948B-1728B52AA6E4}">
                <adec:decorative xmlns:adec="http://schemas.microsoft.com/office/drawing/2017/decorative" val="1"/>
              </a:ext>
            </a:extLst>
          </p:cNvPr>
          <p:cNvCxnSpPr>
            <a:cxnSpLocks/>
          </p:cNvCxnSpPr>
          <p:nvPr/>
        </p:nvCxnSpPr>
        <p:spPr>
          <a:xfrm flipV="1">
            <a:off x="9733173"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cxnSp>
        <p:nvCxnSpPr>
          <p:cNvPr id="92" name="Straight Arrow Connector 91">
            <a:extLst>
              <a:ext uri="{FF2B5EF4-FFF2-40B4-BE49-F238E27FC236}">
                <a16:creationId xmlns:a16="http://schemas.microsoft.com/office/drawing/2014/main" id="{C03CD742-1E54-A774-8B64-D711E3294399}"/>
              </a:ext>
              <a:ext uri="{C183D7F6-B498-43B3-948B-1728B52AA6E4}">
                <adec:decorative xmlns:adec="http://schemas.microsoft.com/office/drawing/2017/decorative" val="1"/>
              </a:ext>
            </a:extLst>
          </p:cNvPr>
          <p:cNvCxnSpPr>
            <a:cxnSpLocks/>
          </p:cNvCxnSpPr>
          <p:nvPr/>
        </p:nvCxnSpPr>
        <p:spPr>
          <a:xfrm flipV="1">
            <a:off x="11053962" y="3636658"/>
            <a:ext cx="0" cy="648000"/>
          </a:xfrm>
          <a:prstGeom prst="straightConnector1">
            <a:avLst/>
          </a:prstGeom>
          <a:ln w="19050">
            <a:gradFill>
              <a:gsLst>
                <a:gs pos="0">
                  <a:srgbClr val="50E6FF">
                    <a:alpha val="0"/>
                  </a:srgbClr>
                </a:gs>
                <a:gs pos="30000">
                  <a:srgbClr val="50E6FF"/>
                </a:gs>
                <a:gs pos="100000">
                  <a:srgbClr val="0078D4"/>
                </a:gs>
              </a:gsLst>
              <a:lin ang="5400000" scaled="1"/>
            </a:gradFill>
            <a:headEnd type="none" w="lg" len="med"/>
            <a:tailEnd type="oval" w="lg" len="lg"/>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B937BBB3-ADA7-E89C-F956-CC8CE24AC4E7}"/>
              </a:ext>
            </a:extLst>
          </p:cNvPr>
          <p:cNvPicPr>
            <a:picLocks noChangeAspect="1"/>
          </p:cNvPicPr>
          <p:nvPr/>
        </p:nvPicPr>
        <p:blipFill>
          <a:blip r:embed="rId3"/>
          <a:stretch>
            <a:fillRect/>
          </a:stretch>
        </p:blipFill>
        <p:spPr>
          <a:xfrm>
            <a:off x="9068334" y="5405007"/>
            <a:ext cx="3103133" cy="1390008"/>
          </a:xfrm>
          <a:prstGeom prst="rect">
            <a:avLst/>
          </a:prstGeom>
        </p:spPr>
      </p:pic>
    </p:spTree>
    <p:extLst>
      <p:ext uri="{BB962C8B-B14F-4D97-AF65-F5344CB8AC3E}">
        <p14:creationId xmlns:p14="http://schemas.microsoft.com/office/powerpoint/2010/main" val="4029655725"/>
      </p:ext>
    </p:extLst>
  </p:cSld>
  <p:clrMapOvr>
    <a:masterClrMapping/>
  </p:clrMapOvr>
  <p:transition>
    <p:fade/>
  </p:transition>
</p:sld>
</file>

<file path=ppt/theme/theme1.xml><?xml version="1.0" encoding="utf-8"?>
<a:theme xmlns:a="http://schemas.openxmlformats.org/drawingml/2006/main" name="1_Build 2019 Black">
  <a:themeElements>
    <a:clrScheme name="Azure">
      <a:dk1>
        <a:sysClr val="windowText" lastClr="000000"/>
      </a:dk1>
      <a:lt1>
        <a:sysClr val="window" lastClr="FFFFFF"/>
      </a:lt1>
      <a:dk2>
        <a:srgbClr val="000000"/>
      </a:dk2>
      <a:lt2>
        <a:srgbClr val="FFFFFF"/>
      </a:lt2>
      <a:accent1>
        <a:srgbClr val="0078D4"/>
      </a:accent1>
      <a:accent2>
        <a:srgbClr val="50E6FF"/>
      </a:accent2>
      <a:accent3>
        <a:srgbClr val="3C3C41"/>
      </a:accent3>
      <a:accent4>
        <a:srgbClr val="75757A"/>
      </a:accent4>
      <a:accent5>
        <a:srgbClr val="EBEBEB"/>
      </a:accent5>
      <a:accent6>
        <a:srgbClr val="FFFFFF"/>
      </a:accent6>
      <a:hlink>
        <a:srgbClr val="0078D4"/>
      </a:hlink>
      <a:folHlink>
        <a:srgbClr val="954F72"/>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Build2019_Breakout_Template_FINAL.potx" id="{F8CBCD3C-F346-4704-9E55-7681191E3DC9}" vid="{9B198E64-13BA-4121-B286-122848D264C2}"/>
    </a:ext>
  </a:ext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Dark - Text w/ Heading">
  <a:themeElements>
    <a:clrScheme name="Office Theme">
      <a:dk1>
        <a:srgbClr val="2A2A2A"/>
      </a:dk1>
      <a:lt1>
        <a:srgbClr val="F6F3F1"/>
      </a:lt1>
      <a:dk2>
        <a:srgbClr val="000000"/>
      </a:dk2>
      <a:lt2>
        <a:srgbClr val="EFEDEA"/>
      </a:lt2>
      <a:accent1>
        <a:srgbClr val="63C8FF"/>
      </a:accent1>
      <a:accent2>
        <a:srgbClr val="0091FF"/>
      </a:accent2>
      <a:accent3>
        <a:srgbClr val="134898"/>
      </a:accent3>
      <a:accent4>
        <a:srgbClr val="FDC65F"/>
      </a:accent4>
      <a:accent5>
        <a:srgbClr val="FDA500"/>
      </a:accent5>
      <a:accent6>
        <a:srgbClr val="FFA500"/>
      </a:accent6>
      <a:hlink>
        <a:srgbClr val="FDC65F"/>
      </a:hlink>
      <a:folHlink>
        <a:srgbClr val="2A2A2A"/>
      </a:folHlink>
    </a:clrScheme>
    <a:fontScheme name="M365 Core Fonts">
      <a:majorFont>
        <a:latin typeface="Segoe UI"/>
        <a:ea typeface=""/>
        <a:cs typeface=""/>
      </a:majorFont>
      <a:minorFont>
        <a:latin typeface="Segoe UI Semiligh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73152" rIns="0" bIns="0" rtlCol="0" anchor="t" anchorCtr="0">
        <a:spAutoFit/>
      </a:bodyPr>
      <a:lstStyle>
        <a:defPPr algn="l" defTabSz="457200">
          <a:lnSpc>
            <a:spcPts val="3600"/>
          </a:lnSpc>
          <a:defRPr dirty="0" smtClean="0"/>
        </a:defPPr>
      </a:lstStyle>
    </a:txDef>
  </a:objectDefaults>
  <a:extraClrSchemeLst/>
  <a:extLst>
    <a:ext uri="{05A4C25C-085E-4340-85A3-A5531E510DB2}">
      <thm15:themeFamily xmlns:thm15="http://schemas.microsoft.com/office/thememl/2012/main" name="M365 Core Presentation Template Spring 2022" id="{73DEC39B-0CAB-FD4C-BFDD-2B8D10E9D0E8}" vid="{B69B99F7-4E5B-CA49-A262-4C0F5D5BF016}"/>
    </a:ext>
  </a:extLst>
</a:theme>
</file>

<file path=ppt/theme/theme3.xml><?xml version="1.0" encoding="utf-8"?>
<a:theme xmlns:a="http://schemas.openxmlformats.org/drawingml/2006/main" name="MSFT Azure ">
  <a:themeElements>
    <a:clrScheme name="Azure">
      <a:dk1>
        <a:sysClr val="windowText" lastClr="000000"/>
      </a:dk1>
      <a:lt1>
        <a:sysClr val="window" lastClr="FFFFFF"/>
      </a:lt1>
      <a:dk2>
        <a:srgbClr val="0078D4"/>
      </a:dk2>
      <a:lt2>
        <a:srgbClr val="EBEBEB"/>
      </a:lt2>
      <a:accent1>
        <a:srgbClr val="50E6FF"/>
      </a:accent1>
      <a:accent2>
        <a:srgbClr val="3C3C41"/>
      </a:accent2>
      <a:accent3>
        <a:srgbClr val="75757A"/>
      </a:accent3>
      <a:accent4>
        <a:srgbClr val="EBEBEB"/>
      </a:accent4>
      <a:accent5>
        <a:srgbClr val="FFFFFF"/>
      </a:accent5>
      <a:accent6>
        <a:srgbClr val="000000"/>
      </a:accent6>
      <a:hlink>
        <a:srgbClr val="0563C1"/>
      </a:hlink>
      <a:folHlink>
        <a:srgbClr val="954F72"/>
      </a:folHlink>
    </a:clrScheme>
    <a:fontScheme name="Custom 2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tx2"/>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ct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Presentation6" id="{6EB113CA-C652-4EDE-851B-7E09446BD8F3}" vid="{F42B78DA-A33F-4A43-9CCD-5B4ACB75A407}"/>
    </a:ext>
  </a:extLst>
</a:theme>
</file>

<file path=ppt/theme/theme4.xml><?xml version="1.0" encoding="utf-8"?>
<a:theme xmlns:a="http://schemas.openxmlformats.org/drawingml/2006/main" name="Microsoft Build 16/9 White Template">
  <a:themeElements>
    <a:clrScheme name="Custom 15">
      <a:dk1>
        <a:srgbClr val="000000"/>
      </a:dk1>
      <a:lt1>
        <a:srgbClr val="FFFFFF"/>
      </a:lt1>
      <a:dk2>
        <a:srgbClr val="243A5E"/>
      </a:dk2>
      <a:lt2>
        <a:srgbClr val="E6E6E6"/>
      </a:lt2>
      <a:accent1>
        <a:srgbClr val="0078D4"/>
      </a:accent1>
      <a:accent2>
        <a:srgbClr val="243A5E"/>
      </a:accent2>
      <a:accent3>
        <a:srgbClr val="C73ECC"/>
      </a:accent3>
      <a:accent4>
        <a:srgbClr val="CD98CF"/>
      </a:accent4>
      <a:accent5>
        <a:srgbClr val="FFA38B"/>
      </a:accent5>
      <a:accent6>
        <a:srgbClr val="B1B3B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Presentation6" id="{5AB83E4D-DAFD-475F-94BE-3C874EE6796C}" vid="{EF52822A-F92D-4612-B336-94EE81DEA042}"/>
    </a:ext>
  </a:extLst>
</a:theme>
</file>

<file path=ppt/theme/theme5.xml><?xml version="1.0" encoding="utf-8"?>
<a:theme xmlns:a="http://schemas.openxmlformats.org/drawingml/2006/main" name="2_White Template">
  <a:themeElements>
    <a:clrScheme name="TS_20_Blue on White">
      <a:dk1>
        <a:srgbClr val="000000"/>
      </a:dk1>
      <a:lt1>
        <a:srgbClr val="FFFFFF"/>
      </a:lt1>
      <a:dk2>
        <a:srgbClr val="243A5E"/>
      </a:dk2>
      <a:lt2>
        <a:srgbClr val="E6E6E6"/>
      </a:lt2>
      <a:accent1>
        <a:srgbClr val="0078D4"/>
      </a:accent1>
      <a:accent2>
        <a:srgbClr val="243A5E"/>
      </a:accent2>
      <a:accent3>
        <a:srgbClr val="50E6FF"/>
      </a:accent3>
      <a:accent4>
        <a:srgbClr val="008575"/>
      </a:accent4>
      <a:accent5>
        <a:srgbClr val="274B47"/>
      </a:accent5>
      <a:accent6>
        <a:srgbClr val="737373"/>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FFFFFF"/>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Microsoft_brand_template_blue_accessible.pptx" id="{F774D412-23CA-4DC2-A47D-10DB1AEE7EFE}" vid="{952AAC9D-4DB4-450B-87D3-2D1B406135CB}"/>
    </a:ext>
  </a:extLst>
</a:theme>
</file>

<file path=ppt/theme/theme6.xml><?xml version="1.0" encoding="utf-8"?>
<a:theme xmlns:a="http://schemas.openxmlformats.org/drawingml/2006/main" name="3_Azure black">
  <a:themeElements>
    <a:clrScheme name="Ignite Breakout on Black">
      <a:dk1>
        <a:srgbClr val="000000"/>
      </a:dk1>
      <a:lt1>
        <a:srgbClr val="FFFFFF"/>
      </a:lt1>
      <a:dk2>
        <a:srgbClr val="2F2F2F"/>
      </a:dk2>
      <a:lt2>
        <a:srgbClr val="E6E6E6"/>
      </a:lt2>
      <a:accent1>
        <a:srgbClr val="0078D4"/>
      </a:accent1>
      <a:accent2>
        <a:srgbClr val="50E6FF"/>
      </a:accent2>
      <a:accent3>
        <a:srgbClr val="D83B01"/>
      </a:accent3>
      <a:accent4>
        <a:srgbClr val="FFB900"/>
      </a:accent4>
      <a:accent5>
        <a:srgbClr val="737373"/>
      </a:accent5>
      <a:accent6>
        <a:srgbClr val="D2D2D2"/>
      </a:accent6>
      <a:hlink>
        <a:srgbClr val="50E6FF"/>
      </a:hlink>
      <a:folHlink>
        <a:srgbClr val="50E6FF"/>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zure black" id="{53C0B6A1-716C-454D-B8B3-AA783C9C341C}" vid="{1DFA1A8E-225C-4902-9EB0-6F9712DD9E37}"/>
    </a:ext>
  </a:extLst>
</a:theme>
</file>

<file path=ppt/theme/theme7.xml><?xml version="1.0" encoding="utf-8"?>
<a:theme xmlns:a="http://schemas.openxmlformats.org/drawingml/2006/main" name="6-52040-30744_GBB Airlift_Q3_Black">
  <a:themeElements>
    <a:clrScheme name="GBB Airlift Q3_Black_02">
      <a:dk1>
        <a:srgbClr val="000000"/>
      </a:dk1>
      <a:lt1>
        <a:srgbClr val="FFFFFF"/>
      </a:lt1>
      <a:dk2>
        <a:srgbClr val="3B2E58"/>
      </a:dk2>
      <a:lt2>
        <a:srgbClr val="E6E6E6"/>
      </a:lt2>
      <a:accent1>
        <a:srgbClr val="50E6FF"/>
      </a:accent1>
      <a:accent2>
        <a:srgbClr val="FF9349"/>
      </a:accent2>
      <a:accent3>
        <a:srgbClr val="D59DFF"/>
      </a:accent3>
      <a:accent4>
        <a:srgbClr val="0078D4"/>
      </a:accent4>
      <a:accent5>
        <a:srgbClr val="D83B01"/>
      </a:accent5>
      <a:accent6>
        <a:srgbClr val="3B2E58"/>
      </a:accent6>
      <a:hlink>
        <a:srgbClr val="0078D4"/>
      </a:hlink>
      <a:folHlink>
        <a:srgbClr val="0078D4"/>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000000"/>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smtClean="0"/>
        </a:defPPr>
      </a:lstStyle>
    </a:txDef>
  </a:objectDefaults>
  <a:extraClrSchemeLst/>
  <a:extLst>
    <a:ext uri="{05A4C25C-085E-4340-85A3-A5531E510DB2}">
      <thm15:themeFamily xmlns:thm15="http://schemas.microsoft.com/office/thememl/2012/main" name="GBB Airlift Template_Q3_v03  -  Read-Only" id="{E2280637-29B8-4F45-B6B2-1C4BD4113D9A}" vid="{6253A740-ADA6-4FAD-9727-8C02FCFC5360}"/>
    </a:ext>
  </a:extLst>
</a:theme>
</file>

<file path=ppt/theme/theme8.xml><?xml version="1.0" encoding="utf-8"?>
<a:theme xmlns:a="http://schemas.openxmlformats.org/drawingml/2006/main" name="5_Azure black">
  <a:themeElements>
    <a:clrScheme name="Ignite Breakout on Black">
      <a:dk1>
        <a:srgbClr val="000000"/>
      </a:dk1>
      <a:lt1>
        <a:srgbClr val="FFFFFF"/>
      </a:lt1>
      <a:dk2>
        <a:srgbClr val="2F2F2F"/>
      </a:dk2>
      <a:lt2>
        <a:srgbClr val="E6E6E6"/>
      </a:lt2>
      <a:accent1>
        <a:srgbClr val="0078D4"/>
      </a:accent1>
      <a:accent2>
        <a:srgbClr val="50E6FF"/>
      </a:accent2>
      <a:accent3>
        <a:srgbClr val="D83B01"/>
      </a:accent3>
      <a:accent4>
        <a:srgbClr val="FFB900"/>
      </a:accent4>
      <a:accent5>
        <a:srgbClr val="737373"/>
      </a:accent5>
      <a:accent6>
        <a:srgbClr val="D2D2D2"/>
      </a:accent6>
      <a:hlink>
        <a:srgbClr val="50E6FF"/>
      </a:hlink>
      <a:folHlink>
        <a:srgbClr val="50E6FF"/>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zure black" id="{53C0B6A1-716C-454D-B8B3-AA783C9C341C}" vid="{1DFA1A8E-225C-4902-9EB0-6F9712DD9E37}"/>
    </a:ext>
  </a:extLst>
</a:theme>
</file>

<file path=ppt/theme/theme9.xml><?xml version="1.0" encoding="utf-8"?>
<a:theme xmlns:a="http://schemas.openxmlformats.org/drawingml/2006/main" name="2_Black Template">
  <a:themeElements>
    <a:clrScheme name="TS_20_Blue on Black">
      <a:dk1>
        <a:srgbClr val="000000"/>
      </a:dk1>
      <a:lt1>
        <a:srgbClr val="FFFFFF"/>
      </a:lt1>
      <a:dk2>
        <a:srgbClr val="243A5E"/>
      </a:dk2>
      <a:lt2>
        <a:srgbClr val="E6E6E6"/>
      </a:lt2>
      <a:accent1>
        <a:srgbClr val="50E6FF"/>
      </a:accent1>
      <a:accent2>
        <a:srgbClr val="0078D4"/>
      </a:accent2>
      <a:accent3>
        <a:srgbClr val="243A5E"/>
      </a:accent3>
      <a:accent4>
        <a:srgbClr val="30E5D0"/>
      </a:accent4>
      <a:accent5>
        <a:srgbClr val="008575"/>
      </a:accent5>
      <a:accent6>
        <a:srgbClr val="D2D2D2"/>
      </a:accent6>
      <a:hlink>
        <a:srgbClr val="50E6FF"/>
      </a:hlink>
      <a:folHlink>
        <a:srgbClr val="50E6FF"/>
      </a:folHlink>
    </a:clrScheme>
    <a:fontScheme name="Microsoft 2019 Brand Templates">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algn="l" defTabSz="932472" fontAlgn="base">
          <a:spcBef>
            <a:spcPct val="0"/>
          </a:spcBef>
          <a:spcAft>
            <a:spcPct val="0"/>
          </a:spcAft>
          <a:defRPr sz="2000" dirty="0" err="1" smtClean="0">
            <a:solidFill>
              <a:srgbClr val="000000"/>
            </a:soli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gn="l">
          <a:defRPr sz="2000" dirty="0" err="1" smtClean="0"/>
        </a:defPPr>
      </a:lstStyle>
    </a:txDef>
  </a:objectDefaults>
  <a:extraClrSchemeLst/>
  <a:custClrLst>
    <a:custClr name="Light Orange">
      <a:srgbClr val="FF9349"/>
    </a:custClr>
    <a:custClr name="Light Yellow">
      <a:srgbClr val="FEF000"/>
    </a:custClr>
    <a:custClr name="Light Green">
      <a:srgbClr val="9BF00B"/>
    </a:custClr>
    <a:custClr name="Light Teal">
      <a:srgbClr val="30E5D0"/>
    </a:custClr>
    <a:custClr name="Light Blue">
      <a:srgbClr val="50E6FF"/>
    </a:custClr>
    <a:custClr name="Light Purple">
      <a:srgbClr val="D59DFF"/>
    </a:custClr>
    <a:custClr name="White">
      <a:srgbClr val="FFFFFF"/>
    </a:custClr>
    <a:custClr name="Extra Light Gray">
      <a:srgbClr val="F2F2F2"/>
    </a:custClr>
    <a:custClr name="Light Gray">
      <a:srgbClr val="E6E6E6"/>
    </a:custClr>
    <a:custClr name="Gray">
      <a:srgbClr val="D2D2D2"/>
    </a:custClr>
    <a:custClr name="Orange">
      <a:srgbClr val="D83B01"/>
    </a:custClr>
    <a:custClr name="Yellow">
      <a:srgbClr val="FFB900"/>
    </a:custClr>
    <a:custClr name="Green">
      <a:srgbClr val="107C10"/>
    </a:custClr>
    <a:custClr name="Teal">
      <a:srgbClr val="008575"/>
    </a:custClr>
    <a:custClr name="Blue">
      <a:srgbClr val="0078D4"/>
    </a:custClr>
    <a:custClr name="Purple">
      <a:srgbClr val="8661C5"/>
    </a:custClr>
    <a:custClr name="Mid Gray">
      <a:srgbClr val="737373"/>
    </a:custClr>
    <a:custClr name="Dark Gray">
      <a:srgbClr val="505050"/>
    </a:custClr>
    <a:custClr name="Extra Dark Gray">
      <a:srgbClr val="2F2F2F"/>
    </a:custClr>
    <a:custClr name="Rick Black">
      <a:srgbClr val="000000"/>
    </a:custClr>
    <a:custClr name="Dark Orange">
      <a:srgbClr val="6B2929"/>
    </a:custClr>
    <a:custClr name="Dark Yellow">
      <a:srgbClr val="6A4B16"/>
    </a:custClr>
    <a:custClr name="Dark Green">
      <a:srgbClr val="054B16"/>
    </a:custClr>
    <a:custClr name="Dark Teal">
      <a:srgbClr val="274B47"/>
    </a:custClr>
    <a:custClr name="Dark Blue">
      <a:srgbClr val="243A5E"/>
    </a:custClr>
    <a:custClr name="Dark Purple">
      <a:srgbClr val="3B2E58"/>
    </a:custClr>
  </a:custClrLst>
  <a:extLst>
    <a:ext uri="{05A4C25C-085E-4340-85A3-A5531E510DB2}">
      <thm15:themeFamily xmlns:thm15="http://schemas.microsoft.com/office/thememl/2012/main" name="BLACK Microsoft template BLUE Accent_10-20.potx" id="{936FC27D-29D7-439A-9712-BFAF6C362AAB}" vid="{D99BA823-0B64-4A5D-8684-9480EA3FB95C}"/>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6878501CA9F004584A268F47F358E3B" ma:contentTypeVersion="4" ma:contentTypeDescription="Create a new document." ma:contentTypeScope="" ma:versionID="89def6705e7fbe33a719a9bb874e3ad7">
  <xsd:schema xmlns:xsd="http://www.w3.org/2001/XMLSchema" xmlns:xs="http://www.w3.org/2001/XMLSchema" xmlns:p="http://schemas.microsoft.com/office/2006/metadata/properties" xmlns:ns1="http://schemas.microsoft.com/sharepoint/v3" xmlns:ns2="d3936eab-996d-40a2-93e0-d616657a50c4" targetNamespace="http://schemas.microsoft.com/office/2006/metadata/properties" ma:root="true" ma:fieldsID="fb1d77e42fc18bd1ea1bdc6ec9265694" ns1:_="" ns2:_="">
    <xsd:import namespace="http://schemas.microsoft.com/sharepoint/v3"/>
    <xsd:import namespace="d3936eab-996d-40a2-93e0-d616657a50c4"/>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hidden="true" ma:internalName="_ip_UnifiedCompliancePolicyProperties">
      <xsd:simpleType>
        <xsd:restriction base="dms:Note"/>
      </xsd:simpleType>
    </xsd:element>
    <xsd:element name="_ip_UnifiedCompliancePolicyUIAction" ma:index="1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3936eab-996d-40a2-93e0-d616657a50c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55331059-1819-45EF-8665-87652C2B685B}">
  <ds:schemaRefs>
    <ds:schemaRef ds:uri="http://schemas.microsoft.com/sharepoint/v3/contenttype/forms"/>
  </ds:schemaRefs>
</ds:datastoreItem>
</file>

<file path=customXml/itemProps2.xml><?xml version="1.0" encoding="utf-8"?>
<ds:datastoreItem xmlns:ds="http://schemas.openxmlformats.org/officeDocument/2006/customXml" ds:itemID="{818BA855-6B6C-4689-A6AD-B56EA04C475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d3936eab-996d-40a2-93e0-d616657a50c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E79B8FD-04AF-4BC1-A762-0D59E66CB5BE}">
  <ds:schemaRefs>
    <ds:schemaRef ds:uri="http://purl.org/dc/terms/"/>
    <ds:schemaRef ds:uri="http://www.w3.org/XML/1998/namespace"/>
    <ds:schemaRef ds:uri="http://schemas.microsoft.com/office/2006/metadata/properties"/>
    <ds:schemaRef ds:uri="http://schemas.microsoft.com/office/2006/documentManagement/types"/>
    <ds:schemaRef ds:uri="d3936eab-996d-40a2-93e0-d616657a50c4"/>
    <ds:schemaRef ds:uri="http://schemas.openxmlformats.org/package/2006/metadata/core-properties"/>
    <ds:schemaRef ds:uri="http://purl.org/dc/dcmitype/"/>
    <ds:schemaRef ds:uri="http://purl.org/dc/elements/1.1/"/>
    <ds:schemaRef ds:uri="http://schemas.microsoft.com/sharepoint/v3"/>
    <ds:schemaRef ds:uri="http://schemas.microsoft.com/office/infopath/2007/PartnerControls"/>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3712</TotalTime>
  <Words>1539</Words>
  <Application>Microsoft Office PowerPoint</Application>
  <PresentationFormat>와이드스크린</PresentationFormat>
  <Paragraphs>272</Paragraphs>
  <Slides>27</Slides>
  <Notes>20</Notes>
  <HiddenSlides>0</HiddenSlides>
  <MMClips>0</MMClips>
  <ScaleCrop>false</ScaleCrop>
  <HeadingPairs>
    <vt:vector size="6" baseType="variant">
      <vt:variant>
        <vt:lpstr>사용한 글꼴</vt:lpstr>
      </vt:variant>
      <vt:variant>
        <vt:i4>13</vt:i4>
      </vt:variant>
      <vt:variant>
        <vt:lpstr>테마</vt:lpstr>
      </vt:variant>
      <vt:variant>
        <vt:i4>9</vt:i4>
      </vt:variant>
      <vt:variant>
        <vt:lpstr>슬라이드 제목</vt:lpstr>
      </vt:variant>
      <vt:variant>
        <vt:i4>27</vt:i4>
      </vt:variant>
    </vt:vector>
  </HeadingPairs>
  <TitlesOfParts>
    <vt:vector size="49" baseType="lpstr">
      <vt:lpstr>-apple-system</vt:lpstr>
      <vt:lpstr>ui-monospace</vt:lpstr>
      <vt:lpstr>Yu Gothic</vt:lpstr>
      <vt:lpstr>Yu Gothic UI</vt:lpstr>
      <vt:lpstr>맑은 고딕</vt:lpstr>
      <vt:lpstr>Arial</vt:lpstr>
      <vt:lpstr>Calibri</vt:lpstr>
      <vt:lpstr>Consolas</vt:lpstr>
      <vt:lpstr>Segoe UI</vt:lpstr>
      <vt:lpstr>Segoe UI Light</vt:lpstr>
      <vt:lpstr>Segoe UI Semibold</vt:lpstr>
      <vt:lpstr>Segoe UI Semilight</vt:lpstr>
      <vt:lpstr>Wingdings</vt:lpstr>
      <vt:lpstr>1_Build 2019 Black</vt:lpstr>
      <vt:lpstr>Dark - Text w/ Heading</vt:lpstr>
      <vt:lpstr>MSFT Azure </vt:lpstr>
      <vt:lpstr>Microsoft Build 16/9 White Template</vt:lpstr>
      <vt:lpstr>2_White Template</vt:lpstr>
      <vt:lpstr>3_Azure black</vt:lpstr>
      <vt:lpstr>6-52040-30744_GBB Airlift_Q3_Black</vt:lpstr>
      <vt:lpstr>5_Azure black</vt:lpstr>
      <vt:lpstr>2_Black Template</vt:lpstr>
      <vt:lpstr>OpenAI의 생성 AI가 불러온 범용 인공 지능 시대 개막</vt:lpstr>
      <vt:lpstr>PowerPoint 프레젠테이션</vt:lpstr>
      <vt:lpstr>PowerPoint 프레젠테이션</vt:lpstr>
      <vt:lpstr>THE AGE OF AI HAS BEGUN</vt:lpstr>
      <vt:lpstr>AI에 대한 세상의 관심과 진입 장벽</vt:lpstr>
      <vt:lpstr>초거대 언어 모델 생성이 어려운 이유</vt:lpstr>
      <vt:lpstr>PowerPoint 프레젠테이션</vt:lpstr>
      <vt:lpstr>OpenAI와 Microsoft의 파트너쉽</vt:lpstr>
      <vt:lpstr>Microsoft AI 혁신 여정</vt:lpstr>
      <vt:lpstr>PowerPoint 프레젠테이션</vt:lpstr>
      <vt:lpstr>Microsoft의 차별화된 디지털 경험 제공</vt:lpstr>
      <vt:lpstr>PowerPoint 프레젠테이션</vt:lpstr>
      <vt:lpstr>PowerPoint 프레젠테이션</vt:lpstr>
      <vt:lpstr>주요 사용 사례</vt:lpstr>
      <vt:lpstr>ChatGPT를 활용한 QnA 서비스</vt:lpstr>
      <vt:lpstr>지식관리서비스(KMS)를 위한 시맨틱 Q&amp;A 에이전트</vt:lpstr>
      <vt:lpstr>임베딩: 데이터는 백터로 저장하고 검색 가능</vt:lpstr>
      <vt:lpstr>벡터 데이터베이스 종류</vt:lpstr>
      <vt:lpstr>최신 정보로의 접근</vt:lpstr>
      <vt:lpstr>PowerPoint 프레젠테이션</vt:lpstr>
      <vt:lpstr>범용 인공 지능(AGI) 시대</vt:lpstr>
      <vt:lpstr>GitHub Trending</vt:lpstr>
      <vt:lpstr>Auto-GPT</vt:lpstr>
      <vt:lpstr>Microsoft/Jarvis</vt:lpstr>
      <vt:lpstr>AGI 첫걸음 정리</vt:lpstr>
      <vt:lpstr>왜 Azure OpenAI로 시작해야 하는가?</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AGI 시대의 서막</dc:title>
  <dc:creator>hakim@microsoft.com;hyounsookim@microsoft.com</dc:creator>
  <cp:lastModifiedBy>Hyounsoo Kim</cp:lastModifiedBy>
  <cp:revision>80</cp:revision>
  <dcterms:created xsi:type="dcterms:W3CDTF">2020-11-06T21:56:32Z</dcterms:created>
  <dcterms:modified xsi:type="dcterms:W3CDTF">2023-05-03T22:56:37Z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0x010100A6878501CA9F004584A268F47F358E3B</vt:lpwstr>
  </property>
  <property fmtid="{D5CDD505-2E9C-101B-9397-08002B2CF9AE}" pid="3" name="MediaServiceImageTags">
    <vt:lpwstr/>
  </property>
</Properties>
</file>